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6" r:id="rId4"/>
  </p:sldMasterIdLst>
  <p:notesMasterIdLst>
    <p:notesMasterId r:id="rId17"/>
  </p:notesMasterIdLst>
  <p:sldIdLst>
    <p:sldId id="256" r:id="rId5"/>
    <p:sldId id="274" r:id="rId6"/>
    <p:sldId id="283" r:id="rId7"/>
    <p:sldId id="287" r:id="rId8"/>
    <p:sldId id="290" r:id="rId9"/>
    <p:sldId id="288" r:id="rId10"/>
    <p:sldId id="279" r:id="rId11"/>
    <p:sldId id="278" r:id="rId12"/>
    <p:sldId id="281" r:id="rId13"/>
    <p:sldId id="289" r:id="rId14"/>
    <p:sldId id="270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F3F3F3"/>
    <a:srgbClr val="FBFBFB"/>
    <a:srgbClr val="ECECEC"/>
    <a:srgbClr val="8B0E3D"/>
    <a:srgbClr val="ED1F6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8E2AD0-6E26-474A-993D-5BDD8FE1132E}" v="386" dt="2021-07-27T15:15:22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90" autoAdjust="0"/>
    <p:restoredTop sz="83834" autoAdjust="0"/>
  </p:normalViewPr>
  <p:slideViewPr>
    <p:cSldViewPr snapToGrid="0">
      <p:cViewPr varScale="1">
        <p:scale>
          <a:sx n="95" d="100"/>
          <a:sy n="95" d="100"/>
        </p:scale>
        <p:origin x="12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ny  Wang" userId="5aecf1e7-2fca-4fac-a0fd-7fad6372209d" providerId="ADAL" clId="{B38E2AD0-6E26-474A-993D-5BDD8FE1132E}"/>
    <pc:docChg chg="undo redo custSel addSld delSld modSld">
      <pc:chgData name="Danny  Wang" userId="5aecf1e7-2fca-4fac-a0fd-7fad6372209d" providerId="ADAL" clId="{B38E2AD0-6E26-474A-993D-5BDD8FE1132E}" dt="2021-07-27T15:15:22.902" v="1929" actId="20577"/>
      <pc:docMkLst>
        <pc:docMk/>
      </pc:docMkLst>
      <pc:sldChg chg="addSp delSp modSp mod">
        <pc:chgData name="Danny  Wang" userId="5aecf1e7-2fca-4fac-a0fd-7fad6372209d" providerId="ADAL" clId="{B38E2AD0-6E26-474A-993D-5BDD8FE1132E}" dt="2021-07-09T16:28:22.011" v="1569" actId="1076"/>
        <pc:sldMkLst>
          <pc:docMk/>
          <pc:sldMk cId="1327248467" sldId="256"/>
        </pc:sldMkLst>
        <pc:spChg chg="mod">
          <ac:chgData name="Danny  Wang" userId="5aecf1e7-2fca-4fac-a0fd-7fad6372209d" providerId="ADAL" clId="{B38E2AD0-6E26-474A-993D-5BDD8FE1132E}" dt="2021-06-28T17:45:43.983" v="571" actId="20577"/>
          <ac:spMkLst>
            <pc:docMk/>
            <pc:sldMk cId="1327248467" sldId="256"/>
            <ac:spMk id="4" creationId="{82C1AF5E-20D8-472E-BC59-D799FBEA8011}"/>
          </ac:spMkLst>
        </pc:spChg>
        <pc:picChg chg="add del mod">
          <ac:chgData name="Danny  Wang" userId="5aecf1e7-2fca-4fac-a0fd-7fad6372209d" providerId="ADAL" clId="{B38E2AD0-6E26-474A-993D-5BDD8FE1132E}" dt="2021-07-09T16:28:21.173" v="1567"/>
          <ac:picMkLst>
            <pc:docMk/>
            <pc:sldMk cId="1327248467" sldId="256"/>
            <ac:picMk id="3" creationId="{9058EC36-BF66-4CBE-877E-6848BE8D4524}"/>
          </ac:picMkLst>
        </pc:picChg>
        <pc:picChg chg="add del mod">
          <ac:chgData name="Danny  Wang" userId="5aecf1e7-2fca-4fac-a0fd-7fad6372209d" providerId="ADAL" clId="{B38E2AD0-6E26-474A-993D-5BDD8FE1132E}" dt="2021-07-09T16:26:57.757" v="1544" actId="21"/>
          <ac:picMkLst>
            <pc:docMk/>
            <pc:sldMk cId="1327248467" sldId="256"/>
            <ac:picMk id="9" creationId="{7764439D-3763-4016-8AB8-CD8AE6FB1321}"/>
          </ac:picMkLst>
        </pc:picChg>
        <pc:picChg chg="add del mod">
          <ac:chgData name="Danny  Wang" userId="5aecf1e7-2fca-4fac-a0fd-7fad6372209d" providerId="ADAL" clId="{B38E2AD0-6E26-474A-993D-5BDD8FE1132E}" dt="2021-07-09T16:27:49.920" v="1550"/>
          <ac:picMkLst>
            <pc:docMk/>
            <pc:sldMk cId="1327248467" sldId="256"/>
            <ac:picMk id="10" creationId="{8BEFA8E4-6FC9-4BB0-8E5A-45C251F56D77}"/>
          </ac:picMkLst>
        </pc:picChg>
        <pc:picChg chg="mod">
          <ac:chgData name="Danny  Wang" userId="5aecf1e7-2fca-4fac-a0fd-7fad6372209d" providerId="ADAL" clId="{B38E2AD0-6E26-474A-993D-5BDD8FE1132E}" dt="2021-07-09T16:28:22.011" v="1569" actId="1076"/>
          <ac:picMkLst>
            <pc:docMk/>
            <pc:sldMk cId="1327248467" sldId="256"/>
            <ac:picMk id="15" creationId="{9BE2BB4F-DFDB-4C98-B549-3F3F19E33DDE}"/>
          </ac:picMkLst>
        </pc:picChg>
        <pc:picChg chg="mod">
          <ac:chgData name="Danny  Wang" userId="5aecf1e7-2fca-4fac-a0fd-7fad6372209d" providerId="ADAL" clId="{B38E2AD0-6E26-474A-993D-5BDD8FE1132E}" dt="2021-06-28T17:45:35.733" v="566" actId="1076"/>
          <ac:picMkLst>
            <pc:docMk/>
            <pc:sldMk cId="1327248467" sldId="256"/>
            <ac:picMk id="17" creationId="{2D8453E2-1A98-49D0-BA7B-6563FE246857}"/>
          </ac:picMkLst>
        </pc:picChg>
      </pc:sldChg>
      <pc:sldChg chg="addSp delSp modSp mod">
        <pc:chgData name="Danny  Wang" userId="5aecf1e7-2fca-4fac-a0fd-7fad6372209d" providerId="ADAL" clId="{B38E2AD0-6E26-474A-993D-5BDD8FE1132E}" dt="2021-07-27T15:15:22.902" v="1929" actId="20577"/>
        <pc:sldMkLst>
          <pc:docMk/>
          <pc:sldMk cId="2310609049" sldId="266"/>
        </pc:sldMkLst>
        <pc:spChg chg="add del mod">
          <ac:chgData name="Danny  Wang" userId="5aecf1e7-2fca-4fac-a0fd-7fad6372209d" providerId="ADAL" clId="{B38E2AD0-6E26-474A-993D-5BDD8FE1132E}" dt="2021-06-28T17:30:47.895" v="390" actId="478"/>
          <ac:spMkLst>
            <pc:docMk/>
            <pc:sldMk cId="2310609049" sldId="266"/>
            <ac:spMk id="6" creationId="{45D23644-F19B-4928-AE4F-0AD39D7C89B5}"/>
          </ac:spMkLst>
        </pc:spChg>
        <pc:spChg chg="add mod">
          <ac:chgData name="Danny  Wang" userId="5aecf1e7-2fca-4fac-a0fd-7fad6372209d" providerId="ADAL" clId="{B38E2AD0-6E26-474A-993D-5BDD8FE1132E}" dt="2021-07-02T19:38:37.621" v="917"/>
          <ac:spMkLst>
            <pc:docMk/>
            <pc:sldMk cId="2310609049" sldId="266"/>
            <ac:spMk id="6" creationId="{7A843F0B-509D-4F69-BF7B-AB6F51686D14}"/>
          </ac:spMkLst>
        </pc:spChg>
        <pc:spChg chg="add del mod">
          <ac:chgData name="Danny  Wang" userId="5aecf1e7-2fca-4fac-a0fd-7fad6372209d" providerId="ADAL" clId="{B38E2AD0-6E26-474A-993D-5BDD8FE1132E}" dt="2021-06-28T17:30:47.534" v="389" actId="478"/>
          <ac:spMkLst>
            <pc:docMk/>
            <pc:sldMk cId="2310609049" sldId="266"/>
            <ac:spMk id="7" creationId="{6AA8A477-887F-4F4D-911A-951835112F0A}"/>
          </ac:spMkLst>
        </pc:spChg>
        <pc:spChg chg="add mod">
          <ac:chgData name="Danny  Wang" userId="5aecf1e7-2fca-4fac-a0fd-7fad6372209d" providerId="ADAL" clId="{B38E2AD0-6E26-474A-993D-5BDD8FE1132E}" dt="2021-07-02T19:43:18.866" v="1005"/>
          <ac:spMkLst>
            <pc:docMk/>
            <pc:sldMk cId="2310609049" sldId="266"/>
            <ac:spMk id="8" creationId="{1F4ED07A-47AB-4013-8EF3-F4EEE2269E84}"/>
          </ac:spMkLst>
        </pc:spChg>
        <pc:spChg chg="add del mod">
          <ac:chgData name="Danny  Wang" userId="5aecf1e7-2fca-4fac-a0fd-7fad6372209d" providerId="ADAL" clId="{B38E2AD0-6E26-474A-993D-5BDD8FE1132E}" dt="2021-06-28T17:30:47.184" v="388" actId="478"/>
          <ac:spMkLst>
            <pc:docMk/>
            <pc:sldMk cId="2310609049" sldId="266"/>
            <ac:spMk id="8" creationId="{4A7191FC-09B6-42F9-8FB1-F9B61110382E}"/>
          </ac:spMkLst>
        </pc:spChg>
        <pc:spChg chg="add mod">
          <ac:chgData name="Danny  Wang" userId="5aecf1e7-2fca-4fac-a0fd-7fad6372209d" providerId="ADAL" clId="{B38E2AD0-6E26-474A-993D-5BDD8FE1132E}" dt="2021-07-02T19:43:22.661" v="1007"/>
          <ac:spMkLst>
            <pc:docMk/>
            <pc:sldMk cId="2310609049" sldId="266"/>
            <ac:spMk id="9" creationId="{D4159809-EBB8-47DA-8B8A-B6F5A6B564CC}"/>
          </ac:spMkLst>
        </pc:spChg>
        <pc:spChg chg="add mod">
          <ac:chgData name="Danny  Wang" userId="5aecf1e7-2fca-4fac-a0fd-7fad6372209d" providerId="ADAL" clId="{B38E2AD0-6E26-474A-993D-5BDD8FE1132E}" dt="2021-07-02T19:43:25.881" v="1008"/>
          <ac:spMkLst>
            <pc:docMk/>
            <pc:sldMk cId="2310609049" sldId="266"/>
            <ac:spMk id="11" creationId="{CB365B26-03C5-4B15-8F37-5795D915C7CB}"/>
          </ac:spMkLst>
        </pc:spChg>
        <pc:spChg chg="add mod">
          <ac:chgData name="Danny  Wang" userId="5aecf1e7-2fca-4fac-a0fd-7fad6372209d" providerId="ADAL" clId="{B38E2AD0-6E26-474A-993D-5BDD8FE1132E}" dt="2021-07-02T19:43:25.881" v="1008"/>
          <ac:spMkLst>
            <pc:docMk/>
            <pc:sldMk cId="2310609049" sldId="266"/>
            <ac:spMk id="12" creationId="{6AA1420D-835C-4610-B5DF-6B84784C6907}"/>
          </ac:spMkLst>
        </pc:spChg>
        <pc:spChg chg="add mod">
          <ac:chgData name="Danny  Wang" userId="5aecf1e7-2fca-4fac-a0fd-7fad6372209d" providerId="ADAL" clId="{B38E2AD0-6E26-474A-993D-5BDD8FE1132E}" dt="2021-07-02T19:47:11.002" v="1049" actId="14100"/>
          <ac:spMkLst>
            <pc:docMk/>
            <pc:sldMk cId="2310609049" sldId="266"/>
            <ac:spMk id="13" creationId="{B08DADD3-71E5-4929-B50E-E83A8B3FAEBD}"/>
          </ac:spMkLst>
        </pc:spChg>
        <pc:spChg chg="add mod">
          <ac:chgData name="Danny  Wang" userId="5aecf1e7-2fca-4fac-a0fd-7fad6372209d" providerId="ADAL" clId="{B38E2AD0-6E26-474A-993D-5BDD8FE1132E}" dt="2021-07-02T19:44:23.141" v="1020" actId="14826"/>
          <ac:spMkLst>
            <pc:docMk/>
            <pc:sldMk cId="2310609049" sldId="266"/>
            <ac:spMk id="14" creationId="{249D5975-35DA-47F2-9CDA-2BC3A4251572}"/>
          </ac:spMkLst>
        </pc:spChg>
        <pc:spChg chg="add mod">
          <ac:chgData name="Danny  Wang" userId="5aecf1e7-2fca-4fac-a0fd-7fad6372209d" providerId="ADAL" clId="{B38E2AD0-6E26-474A-993D-5BDD8FE1132E}" dt="2021-07-02T19:44:34.701" v="1022"/>
          <ac:spMkLst>
            <pc:docMk/>
            <pc:sldMk cId="2310609049" sldId="266"/>
            <ac:spMk id="15" creationId="{032B4FF6-01B8-43A2-9DDA-4B4CBD273E9A}"/>
          </ac:spMkLst>
        </pc:spChg>
        <pc:spChg chg="mod">
          <ac:chgData name="Danny  Wang" userId="5aecf1e7-2fca-4fac-a0fd-7fad6372209d" providerId="ADAL" clId="{B38E2AD0-6E26-474A-993D-5BDD8FE1132E}" dt="2021-07-02T19:44:40.622" v="1026"/>
          <ac:spMkLst>
            <pc:docMk/>
            <pc:sldMk cId="2310609049" sldId="266"/>
            <ac:spMk id="17" creationId="{7699CFEF-19DF-4A9F-A112-5B72DA692C30}"/>
          </ac:spMkLst>
        </pc:spChg>
        <pc:spChg chg="mod">
          <ac:chgData name="Danny  Wang" userId="5aecf1e7-2fca-4fac-a0fd-7fad6372209d" providerId="ADAL" clId="{B38E2AD0-6E26-474A-993D-5BDD8FE1132E}" dt="2021-07-02T19:47:15.381" v="1050" actId="255"/>
          <ac:spMkLst>
            <pc:docMk/>
            <pc:sldMk cId="2310609049" sldId="266"/>
            <ac:spMk id="18" creationId="{B539DF7F-31CC-42E2-A9E9-49A816544E39}"/>
          </ac:spMkLst>
        </pc:spChg>
        <pc:spChg chg="mod">
          <ac:chgData name="Danny  Wang" userId="5aecf1e7-2fca-4fac-a0fd-7fad6372209d" providerId="ADAL" clId="{B38E2AD0-6E26-474A-993D-5BDD8FE1132E}" dt="2021-07-02T20:24:59.774" v="1266" actId="1076"/>
          <ac:spMkLst>
            <pc:docMk/>
            <pc:sldMk cId="2310609049" sldId="266"/>
            <ac:spMk id="37" creationId="{A28E78CB-99C0-4805-88DC-094442FC7729}"/>
          </ac:spMkLst>
        </pc:spChg>
        <pc:grpChg chg="add del mod">
          <ac:chgData name="Danny  Wang" userId="5aecf1e7-2fca-4fac-a0fd-7fad6372209d" providerId="ADAL" clId="{B38E2AD0-6E26-474A-993D-5BDD8FE1132E}" dt="2021-07-02T19:44:37.922" v="1024" actId="21"/>
          <ac:grpSpMkLst>
            <pc:docMk/>
            <pc:sldMk cId="2310609049" sldId="266"/>
            <ac:grpSpMk id="10" creationId="{48694372-EA91-4805-8B54-E41645EB92B9}"/>
          </ac:grpSpMkLst>
        </pc:grpChg>
        <pc:grpChg chg="add mod">
          <ac:chgData name="Danny  Wang" userId="5aecf1e7-2fca-4fac-a0fd-7fad6372209d" providerId="ADAL" clId="{B38E2AD0-6E26-474A-993D-5BDD8FE1132E}" dt="2021-07-02T19:46:05.342" v="1041" actId="1076"/>
          <ac:grpSpMkLst>
            <pc:docMk/>
            <pc:sldMk cId="2310609049" sldId="266"/>
            <ac:grpSpMk id="16" creationId="{09D32750-9AD9-4ED6-BB70-28B06667E358}"/>
          </ac:grpSpMkLst>
        </pc:grpChg>
        <pc:graphicFrameChg chg="mod">
          <ac:chgData name="Danny  Wang" userId="5aecf1e7-2fca-4fac-a0fd-7fad6372209d" providerId="ADAL" clId="{B38E2AD0-6E26-474A-993D-5BDD8FE1132E}" dt="2021-07-27T15:15:22.902" v="1929" actId="20577"/>
          <ac:graphicFrameMkLst>
            <pc:docMk/>
            <pc:sldMk cId="2310609049" sldId="266"/>
            <ac:graphicFrameMk id="5" creationId="{6AF1E2B9-1EEB-4782-A8BA-B124B03719A7}"/>
          </ac:graphicFrameMkLst>
        </pc:graphicFrameChg>
        <pc:graphicFrameChg chg="add mod">
          <ac:chgData name="Danny  Wang" userId="5aecf1e7-2fca-4fac-a0fd-7fad6372209d" providerId="ADAL" clId="{B38E2AD0-6E26-474A-993D-5BDD8FE1132E}" dt="2021-07-02T19:42:49.756" v="1000"/>
          <ac:graphicFrameMkLst>
            <pc:docMk/>
            <pc:sldMk cId="2310609049" sldId="266"/>
            <ac:graphicFrameMk id="7" creationId="{FBB9665F-A7AA-445C-A446-F7CBD05BDE65}"/>
          </ac:graphicFrameMkLst>
        </pc:graphicFrameChg>
        <pc:picChg chg="add del mod">
          <ac:chgData name="Danny  Wang" userId="5aecf1e7-2fca-4fac-a0fd-7fad6372209d" providerId="ADAL" clId="{B38E2AD0-6E26-474A-993D-5BDD8FE1132E}" dt="2021-07-09T16:26:40.291" v="1538" actId="21"/>
          <ac:picMkLst>
            <pc:docMk/>
            <pc:sldMk cId="2310609049" sldId="266"/>
            <ac:picMk id="11" creationId="{4FB69830-4D0B-45A4-A429-5A47B3013963}"/>
          </ac:picMkLst>
        </pc:picChg>
        <pc:picChg chg="mod">
          <ac:chgData name="Danny  Wang" userId="5aecf1e7-2fca-4fac-a0fd-7fad6372209d" providerId="ADAL" clId="{B38E2AD0-6E26-474A-993D-5BDD8FE1132E}" dt="2021-07-02T19:46:08.471" v="1042" actId="1076"/>
          <ac:picMkLst>
            <pc:docMk/>
            <pc:sldMk cId="2310609049" sldId="266"/>
            <ac:picMk id="42" creationId="{08DBDBD7-FF52-4EA0-A1F6-9BA52137C12D}"/>
          </ac:picMkLst>
        </pc:picChg>
      </pc:sldChg>
      <pc:sldChg chg="addSp delSp modSp mod">
        <pc:chgData name="Danny  Wang" userId="5aecf1e7-2fca-4fac-a0fd-7fad6372209d" providerId="ADAL" clId="{B38E2AD0-6E26-474A-993D-5BDD8FE1132E}" dt="2021-07-09T16:26:26.909" v="1535" actId="21"/>
        <pc:sldMkLst>
          <pc:docMk/>
          <pc:sldMk cId="2992189570" sldId="270"/>
        </pc:sldMkLst>
        <pc:spChg chg="add mod">
          <ac:chgData name="Danny  Wang" userId="5aecf1e7-2fca-4fac-a0fd-7fad6372209d" providerId="ADAL" clId="{B38E2AD0-6E26-474A-993D-5BDD8FE1132E}" dt="2021-06-28T17:34:47.704" v="462" actId="1076"/>
          <ac:spMkLst>
            <pc:docMk/>
            <pc:sldMk cId="2992189570" sldId="270"/>
            <ac:spMk id="2" creationId="{FC13CAC3-D8CD-47CC-ABED-23B0CB841A22}"/>
          </ac:spMkLst>
        </pc:spChg>
        <pc:spChg chg="add mod">
          <ac:chgData name="Danny  Wang" userId="5aecf1e7-2fca-4fac-a0fd-7fad6372209d" providerId="ADAL" clId="{B38E2AD0-6E26-474A-993D-5BDD8FE1132E}" dt="2021-06-28T17:38:31.974" v="502" actId="14100"/>
          <ac:spMkLst>
            <pc:docMk/>
            <pc:sldMk cId="2992189570" sldId="270"/>
            <ac:spMk id="3" creationId="{5AC83A01-1AB0-4690-B8B9-825FAA8ACD53}"/>
          </ac:spMkLst>
        </pc:spChg>
        <pc:spChg chg="add del mod">
          <ac:chgData name="Danny  Wang" userId="5aecf1e7-2fca-4fac-a0fd-7fad6372209d" providerId="ADAL" clId="{B38E2AD0-6E26-474A-993D-5BDD8FE1132E}" dt="2021-06-28T17:34:42.884" v="460" actId="1076"/>
          <ac:spMkLst>
            <pc:docMk/>
            <pc:sldMk cId="2992189570" sldId="270"/>
            <ac:spMk id="16" creationId="{ED57E130-F0EE-4D71-91AF-89CDB42D768D}"/>
          </ac:spMkLst>
        </pc:spChg>
        <pc:spChg chg="add mod">
          <ac:chgData name="Danny  Wang" userId="5aecf1e7-2fca-4fac-a0fd-7fad6372209d" providerId="ADAL" clId="{B38E2AD0-6E26-474A-993D-5BDD8FE1132E}" dt="2021-06-28T17:40:12.184" v="530" actId="1076"/>
          <ac:spMkLst>
            <pc:docMk/>
            <pc:sldMk cId="2992189570" sldId="270"/>
            <ac:spMk id="17" creationId="{1489E4E1-23C1-410D-84E5-703EDDEB3653}"/>
          </ac:spMkLst>
        </pc:spChg>
        <pc:spChg chg="add mod">
          <ac:chgData name="Danny  Wang" userId="5aecf1e7-2fca-4fac-a0fd-7fad6372209d" providerId="ADAL" clId="{B38E2AD0-6E26-474A-993D-5BDD8FE1132E}" dt="2021-07-02T19:48:39.772" v="1071" actId="14100"/>
          <ac:spMkLst>
            <pc:docMk/>
            <pc:sldMk cId="2992189570" sldId="270"/>
            <ac:spMk id="20" creationId="{68F7517B-FAFD-46E3-B26B-612B608E1287}"/>
          </ac:spMkLst>
        </pc:spChg>
        <pc:spChg chg="add mod">
          <ac:chgData name="Danny  Wang" userId="5aecf1e7-2fca-4fac-a0fd-7fad6372209d" providerId="ADAL" clId="{B38E2AD0-6E26-474A-993D-5BDD8FE1132E}" dt="2021-07-02T20:24:21.134" v="1265" actId="2085"/>
          <ac:spMkLst>
            <pc:docMk/>
            <pc:sldMk cId="2992189570" sldId="270"/>
            <ac:spMk id="22" creationId="{1DEC2202-CF83-49C9-ACB8-F11A97C6403B}"/>
          </ac:spMkLst>
        </pc:spChg>
        <pc:spChg chg="mod">
          <ac:chgData name="Danny  Wang" userId="5aecf1e7-2fca-4fac-a0fd-7fad6372209d" providerId="ADAL" clId="{B38E2AD0-6E26-474A-993D-5BDD8FE1132E}" dt="2021-07-02T19:48:57.692" v="1075"/>
          <ac:spMkLst>
            <pc:docMk/>
            <pc:sldMk cId="2992189570" sldId="270"/>
            <ac:spMk id="24" creationId="{9E05A3BF-34DB-4258-AF10-9ED32C476711}"/>
          </ac:spMkLst>
        </pc:spChg>
        <pc:spChg chg="mod">
          <ac:chgData name="Danny  Wang" userId="5aecf1e7-2fca-4fac-a0fd-7fad6372209d" providerId="ADAL" clId="{B38E2AD0-6E26-474A-993D-5BDD8FE1132E}" dt="2021-07-02T19:50:31.502" v="1091" actId="14100"/>
          <ac:spMkLst>
            <pc:docMk/>
            <pc:sldMk cId="2992189570" sldId="270"/>
            <ac:spMk id="25" creationId="{D74C7835-4C03-47B7-A0D3-7C5AC2F43C87}"/>
          </ac:spMkLst>
        </pc:spChg>
        <pc:spChg chg="mod">
          <ac:chgData name="Danny  Wang" userId="5aecf1e7-2fca-4fac-a0fd-7fad6372209d" providerId="ADAL" clId="{B38E2AD0-6E26-474A-993D-5BDD8FE1132E}" dt="2021-06-28T17:42:17.674" v="565" actId="14100"/>
          <ac:spMkLst>
            <pc:docMk/>
            <pc:sldMk cId="2992189570" sldId="270"/>
            <ac:spMk id="90" creationId="{62A5A045-E824-4B26-9CE5-74BE13402AFE}"/>
          </ac:spMkLst>
        </pc:spChg>
        <pc:grpChg chg="add del mod">
          <ac:chgData name="Danny  Wang" userId="5aecf1e7-2fca-4fac-a0fd-7fad6372209d" providerId="ADAL" clId="{B38E2AD0-6E26-474A-993D-5BDD8FE1132E}" dt="2021-07-02T19:50:21.502" v="1089" actId="14100"/>
          <ac:grpSpMkLst>
            <pc:docMk/>
            <pc:sldMk cId="2992189570" sldId="270"/>
            <ac:grpSpMk id="23" creationId="{81005C33-C546-4A1C-86A5-C10F3EDF14BA}"/>
          </ac:grpSpMkLst>
        </pc:grpChg>
        <pc:graphicFrameChg chg="mod">
          <ac:chgData name="Danny  Wang" userId="5aecf1e7-2fca-4fac-a0fd-7fad6372209d" providerId="ADAL" clId="{B38E2AD0-6E26-474A-993D-5BDD8FE1132E}" dt="2021-07-02T19:48:35.322" v="1070" actId="14100"/>
          <ac:graphicFrameMkLst>
            <pc:docMk/>
            <pc:sldMk cId="2992189570" sldId="270"/>
            <ac:graphicFrameMk id="89" creationId="{D5A76DCD-C252-4BCC-88A0-08FE5AAF56A2}"/>
          </ac:graphicFrameMkLst>
        </pc:graphicFrameChg>
        <pc:picChg chg="add del mod modCrop">
          <ac:chgData name="Danny  Wang" userId="5aecf1e7-2fca-4fac-a0fd-7fad6372209d" providerId="ADAL" clId="{B38E2AD0-6E26-474A-993D-5BDD8FE1132E}" dt="2021-07-09T16:24:19.400" v="1519" actId="21"/>
          <ac:picMkLst>
            <pc:docMk/>
            <pc:sldMk cId="2992189570" sldId="270"/>
            <ac:picMk id="5" creationId="{F2F51CAE-5A8F-453F-A752-24EF55311A4E}"/>
          </ac:picMkLst>
        </pc:picChg>
        <pc:picChg chg="add del mod">
          <ac:chgData name="Danny  Wang" userId="5aecf1e7-2fca-4fac-a0fd-7fad6372209d" providerId="ADAL" clId="{B38E2AD0-6E26-474A-993D-5BDD8FE1132E}" dt="2021-07-09T16:26:26.909" v="1535" actId="21"/>
          <ac:picMkLst>
            <pc:docMk/>
            <pc:sldMk cId="2992189570" sldId="270"/>
            <ac:picMk id="27" creationId="{32189251-FB3B-42DB-95B4-4B8DEDE111AA}"/>
          </ac:picMkLst>
        </pc:picChg>
      </pc:sldChg>
      <pc:sldChg chg="addSp delSp modSp">
        <pc:chgData name="Danny  Wang" userId="5aecf1e7-2fca-4fac-a0fd-7fad6372209d" providerId="ADAL" clId="{B38E2AD0-6E26-474A-993D-5BDD8FE1132E}" dt="2021-07-09T16:38:29.630" v="1584"/>
        <pc:sldMkLst>
          <pc:docMk/>
          <pc:sldMk cId="1504651820" sldId="274"/>
        </pc:sldMkLst>
        <pc:picChg chg="add del mod">
          <ac:chgData name="Danny  Wang" userId="5aecf1e7-2fca-4fac-a0fd-7fad6372209d" providerId="ADAL" clId="{B38E2AD0-6E26-474A-993D-5BDD8FE1132E}" dt="2021-07-09T16:38:29.630" v="1584"/>
          <ac:picMkLst>
            <pc:docMk/>
            <pc:sldMk cId="1504651820" sldId="274"/>
            <ac:picMk id="6" creationId="{2DA0C92E-7EC9-49C6-9EE4-10C81AABE08E}"/>
          </ac:picMkLst>
        </pc:picChg>
      </pc:sldChg>
      <pc:sldChg chg="del">
        <pc:chgData name="Danny  Wang" userId="5aecf1e7-2fca-4fac-a0fd-7fad6372209d" providerId="ADAL" clId="{B38E2AD0-6E26-474A-993D-5BDD8FE1132E}" dt="2021-07-02T20:25:10.924" v="1267" actId="47"/>
        <pc:sldMkLst>
          <pc:docMk/>
          <pc:sldMk cId="1876486995" sldId="277"/>
        </pc:sldMkLst>
      </pc:sldChg>
      <pc:sldChg chg="addSp delSp modSp mod">
        <pc:chgData name="Danny  Wang" userId="5aecf1e7-2fca-4fac-a0fd-7fad6372209d" providerId="ADAL" clId="{B38E2AD0-6E26-474A-993D-5BDD8FE1132E}" dt="2021-07-09T16:58:08.224" v="1839" actId="121"/>
        <pc:sldMkLst>
          <pc:docMk/>
          <pc:sldMk cId="130313789" sldId="278"/>
        </pc:sldMkLst>
        <pc:spChg chg="mod">
          <ac:chgData name="Danny  Wang" userId="5aecf1e7-2fca-4fac-a0fd-7fad6372209d" providerId="ADAL" clId="{B38E2AD0-6E26-474A-993D-5BDD8FE1132E}" dt="2021-06-28T17:40:42.934" v="550" actId="20577"/>
          <ac:spMkLst>
            <pc:docMk/>
            <pc:sldMk cId="130313789" sldId="278"/>
            <ac:spMk id="3" creationId="{28FC2CBB-0389-429A-8F5D-AE426B3D6CD1}"/>
          </ac:spMkLst>
        </pc:spChg>
        <pc:spChg chg="add del mod">
          <ac:chgData name="Danny  Wang" userId="5aecf1e7-2fca-4fac-a0fd-7fad6372209d" providerId="ADAL" clId="{B38E2AD0-6E26-474A-993D-5BDD8FE1132E}" dt="2021-07-09T16:57:15.425" v="1785"/>
          <ac:spMkLst>
            <pc:docMk/>
            <pc:sldMk cId="130313789" sldId="278"/>
            <ac:spMk id="6" creationId="{0F708497-0731-4AC3-8ADB-94678B43AF32}"/>
          </ac:spMkLst>
        </pc:spChg>
        <pc:spChg chg="mod">
          <ac:chgData name="Danny  Wang" userId="5aecf1e7-2fca-4fac-a0fd-7fad6372209d" providerId="ADAL" clId="{B38E2AD0-6E26-474A-993D-5BDD8FE1132E}" dt="2021-07-09T16:58:08.224" v="1839" actId="121"/>
          <ac:spMkLst>
            <pc:docMk/>
            <pc:sldMk cId="130313789" sldId="278"/>
            <ac:spMk id="15" creationId="{8E5700D3-871E-4165-9D0D-AC9DA6910C08}"/>
          </ac:spMkLst>
        </pc:spChg>
      </pc:sldChg>
      <pc:sldChg chg="addSp delSp modSp mod">
        <pc:chgData name="Danny  Wang" userId="5aecf1e7-2fca-4fac-a0fd-7fad6372209d" providerId="ADAL" clId="{B38E2AD0-6E26-474A-993D-5BDD8FE1132E}" dt="2021-07-09T16:58:01.174" v="1838" actId="14100"/>
        <pc:sldMkLst>
          <pc:docMk/>
          <pc:sldMk cId="2481343205" sldId="279"/>
        </pc:sldMkLst>
        <pc:spChg chg="mod">
          <ac:chgData name="Danny  Wang" userId="5aecf1e7-2fca-4fac-a0fd-7fad6372209d" providerId="ADAL" clId="{B38E2AD0-6E26-474A-993D-5BDD8FE1132E}" dt="2021-07-09T16:57:04.667" v="1783" actId="1076"/>
          <ac:spMkLst>
            <pc:docMk/>
            <pc:sldMk cId="2481343205" sldId="279"/>
            <ac:spMk id="3" creationId="{28FC2CBB-0389-429A-8F5D-AE426B3D6CD1}"/>
          </ac:spMkLst>
        </pc:spChg>
        <pc:spChg chg="mod">
          <ac:chgData name="Danny  Wang" userId="5aecf1e7-2fca-4fac-a0fd-7fad6372209d" providerId="ADAL" clId="{B38E2AD0-6E26-474A-993D-5BDD8FE1132E}" dt="2021-07-09T16:54:39.669" v="1753" actId="1076"/>
          <ac:spMkLst>
            <pc:docMk/>
            <pc:sldMk cId="2481343205" sldId="279"/>
            <ac:spMk id="7" creationId="{5874C2C2-2313-438C-BB65-F99DA47245F4}"/>
          </ac:spMkLst>
        </pc:spChg>
        <pc:spChg chg="mod">
          <ac:chgData name="Danny  Wang" userId="5aecf1e7-2fca-4fac-a0fd-7fad6372209d" providerId="ADAL" clId="{B38E2AD0-6E26-474A-993D-5BDD8FE1132E}" dt="2021-07-09T16:58:01.174" v="1838" actId="14100"/>
          <ac:spMkLst>
            <pc:docMk/>
            <pc:sldMk cId="2481343205" sldId="279"/>
            <ac:spMk id="8" creationId="{2D11B309-AF35-4472-B0E8-7F3B1523588F}"/>
          </ac:spMkLst>
        </pc:spChg>
        <pc:spChg chg="add del mod">
          <ac:chgData name="Danny  Wang" userId="5aecf1e7-2fca-4fac-a0fd-7fad6372209d" providerId="ADAL" clId="{B38E2AD0-6E26-474A-993D-5BDD8FE1132E}" dt="2021-07-09T16:56:38.676" v="1776" actId="21"/>
          <ac:spMkLst>
            <pc:docMk/>
            <pc:sldMk cId="2481343205" sldId="279"/>
            <ac:spMk id="11" creationId="{F30E6E1A-706F-40BB-A877-C5671A0B251E}"/>
          </ac:spMkLst>
        </pc:spChg>
        <pc:spChg chg="add mod">
          <ac:chgData name="Danny  Wang" userId="5aecf1e7-2fca-4fac-a0fd-7fad6372209d" providerId="ADAL" clId="{B38E2AD0-6E26-474A-993D-5BDD8FE1132E}" dt="2021-07-09T16:57:58.634" v="1837" actId="14100"/>
          <ac:spMkLst>
            <pc:docMk/>
            <pc:sldMk cId="2481343205" sldId="279"/>
            <ac:spMk id="12" creationId="{D190AB9D-B67A-4F13-B62F-A2D203E393DE}"/>
          </ac:spMkLst>
        </pc:spChg>
        <pc:picChg chg="add del mod">
          <ac:chgData name="Danny  Wang" userId="5aecf1e7-2fca-4fac-a0fd-7fad6372209d" providerId="ADAL" clId="{B38E2AD0-6E26-474A-993D-5BDD8FE1132E}" dt="2021-07-09T16:50:30.837" v="1670"/>
          <ac:picMkLst>
            <pc:docMk/>
            <pc:sldMk cId="2481343205" sldId="279"/>
            <ac:picMk id="4" creationId="{C4E05523-F571-4320-A843-080ECA4E2D1C}"/>
          </ac:picMkLst>
        </pc:picChg>
        <pc:picChg chg="del mod modCrop">
          <ac:chgData name="Danny  Wang" userId="5aecf1e7-2fca-4fac-a0fd-7fad6372209d" providerId="ADAL" clId="{B38E2AD0-6E26-474A-993D-5BDD8FE1132E}" dt="2021-07-09T16:52:56.632" v="1730" actId="478"/>
          <ac:picMkLst>
            <pc:docMk/>
            <pc:sldMk cId="2481343205" sldId="279"/>
            <ac:picMk id="6" creationId="{96412B7A-14DD-4BD5-B24F-C291E1CE3B56}"/>
          </ac:picMkLst>
        </pc:picChg>
        <pc:picChg chg="add del mod modCrop">
          <ac:chgData name="Danny  Wang" userId="5aecf1e7-2fca-4fac-a0fd-7fad6372209d" providerId="ADAL" clId="{B38E2AD0-6E26-474A-993D-5BDD8FE1132E}" dt="2021-07-09T16:56:54.584" v="1780" actId="732"/>
          <ac:picMkLst>
            <pc:docMk/>
            <pc:sldMk cId="2481343205" sldId="279"/>
            <ac:picMk id="9" creationId="{FAE639B5-2C99-436A-BCDD-86D3573D001E}"/>
          </ac:picMkLst>
        </pc:picChg>
        <pc:picChg chg="add mod modCrop">
          <ac:chgData name="Danny  Wang" userId="5aecf1e7-2fca-4fac-a0fd-7fad6372209d" providerId="ADAL" clId="{B38E2AD0-6E26-474A-993D-5BDD8FE1132E}" dt="2021-07-09T16:56:56.604" v="1781" actId="1076"/>
          <ac:picMkLst>
            <pc:docMk/>
            <pc:sldMk cId="2481343205" sldId="279"/>
            <ac:picMk id="10" creationId="{96412B7A-14DD-4BD5-B24F-C291E1CE3B56}"/>
          </ac:picMkLst>
        </pc:picChg>
      </pc:sldChg>
      <pc:sldChg chg="addSp delSp modSp mod">
        <pc:chgData name="Danny  Wang" userId="5aecf1e7-2fca-4fac-a0fd-7fad6372209d" providerId="ADAL" clId="{B38E2AD0-6E26-474A-993D-5BDD8FE1132E}" dt="2021-07-09T16:48:48.018" v="1657" actId="20577"/>
        <pc:sldMkLst>
          <pc:docMk/>
          <pc:sldMk cId="2096660211" sldId="281"/>
        </pc:sldMkLst>
        <pc:spChg chg="add del mod">
          <ac:chgData name="Danny  Wang" userId="5aecf1e7-2fca-4fac-a0fd-7fad6372209d" providerId="ADAL" clId="{B38E2AD0-6E26-474A-993D-5BDD8FE1132E}" dt="2021-06-28T17:46:24.758" v="575" actId="478"/>
          <ac:spMkLst>
            <pc:docMk/>
            <pc:sldMk cId="2096660211" sldId="281"/>
            <ac:spMk id="10" creationId="{4B2B89A9-89E1-4092-B6E5-77B557226C9E}"/>
          </ac:spMkLst>
        </pc:spChg>
        <pc:spChg chg="mod">
          <ac:chgData name="Danny  Wang" userId="5aecf1e7-2fca-4fac-a0fd-7fad6372209d" providerId="ADAL" clId="{B38E2AD0-6E26-474A-993D-5BDD8FE1132E}" dt="2021-06-28T17:05:17.545" v="11" actId="14100"/>
          <ac:spMkLst>
            <pc:docMk/>
            <pc:sldMk cId="2096660211" sldId="281"/>
            <ac:spMk id="13" creationId="{5EC654D2-AFF6-42AB-A421-ACA65D2CA2BA}"/>
          </ac:spMkLst>
        </pc:spChg>
        <pc:spChg chg="add del mod">
          <ac:chgData name="Danny  Wang" userId="5aecf1e7-2fca-4fac-a0fd-7fad6372209d" providerId="ADAL" clId="{B38E2AD0-6E26-474A-993D-5BDD8FE1132E}" dt="2021-07-09T16:20:45.051" v="1463" actId="478"/>
          <ac:spMkLst>
            <pc:docMk/>
            <pc:sldMk cId="2096660211" sldId="281"/>
            <ac:spMk id="15" creationId="{CDA7DCE0-EFB0-4C3F-8AB6-45BCD8EBD13B}"/>
          </ac:spMkLst>
        </pc:spChg>
        <pc:spChg chg="add mod">
          <ac:chgData name="Danny  Wang" userId="5aecf1e7-2fca-4fac-a0fd-7fad6372209d" providerId="ADAL" clId="{B38E2AD0-6E26-474A-993D-5BDD8FE1132E}" dt="2021-07-09T16:48:48.018" v="1657" actId="20577"/>
          <ac:spMkLst>
            <pc:docMk/>
            <pc:sldMk cId="2096660211" sldId="281"/>
            <ac:spMk id="16" creationId="{5C397DBD-F8A0-462A-91AE-496ED3A7F0B6}"/>
          </ac:spMkLst>
        </pc:spChg>
        <pc:picChg chg="add del mod modCrop">
          <ac:chgData name="Danny  Wang" userId="5aecf1e7-2fca-4fac-a0fd-7fad6372209d" providerId="ADAL" clId="{B38E2AD0-6E26-474A-993D-5BDD8FE1132E}" dt="2021-07-09T16:14:12.245" v="1293" actId="478"/>
          <ac:picMkLst>
            <pc:docMk/>
            <pc:sldMk cId="2096660211" sldId="281"/>
            <ac:picMk id="5" creationId="{15742290-4825-4FC3-94EC-CCD12E0CC752}"/>
          </ac:picMkLst>
        </pc:picChg>
        <pc:picChg chg="mod">
          <ac:chgData name="Danny  Wang" userId="5aecf1e7-2fca-4fac-a0fd-7fad6372209d" providerId="ADAL" clId="{B38E2AD0-6E26-474A-993D-5BDD8FE1132E}" dt="2021-07-09T16:21:34.648" v="1513" actId="1076"/>
          <ac:picMkLst>
            <pc:docMk/>
            <pc:sldMk cId="2096660211" sldId="281"/>
            <ac:picMk id="6" creationId="{BDE1BE10-4F2C-4540-AD9B-F252F06B8A3B}"/>
          </ac:picMkLst>
        </pc:picChg>
        <pc:picChg chg="add mod modCrop">
          <ac:chgData name="Danny  Wang" userId="5aecf1e7-2fca-4fac-a0fd-7fad6372209d" providerId="ADAL" clId="{B38E2AD0-6E26-474A-993D-5BDD8FE1132E}" dt="2021-07-09T16:39:38.202" v="1604" actId="1076"/>
          <ac:picMkLst>
            <pc:docMk/>
            <pc:sldMk cId="2096660211" sldId="281"/>
            <ac:picMk id="7" creationId="{47247E5C-8D83-4A3C-AC6C-EC97DF544F69}"/>
          </ac:picMkLst>
        </pc:picChg>
        <pc:picChg chg="add mod modCrop">
          <ac:chgData name="Danny  Wang" userId="5aecf1e7-2fca-4fac-a0fd-7fad6372209d" providerId="ADAL" clId="{B38E2AD0-6E26-474A-993D-5BDD8FE1132E}" dt="2021-07-09T16:40:37.162" v="1616" actId="14100"/>
          <ac:picMkLst>
            <pc:docMk/>
            <pc:sldMk cId="2096660211" sldId="281"/>
            <ac:picMk id="10" creationId="{1E6DB63F-3964-4186-A343-235435A3C7FA}"/>
          </ac:picMkLst>
        </pc:picChg>
        <pc:picChg chg="del">
          <ac:chgData name="Danny  Wang" userId="5aecf1e7-2fca-4fac-a0fd-7fad6372209d" providerId="ADAL" clId="{B38E2AD0-6E26-474A-993D-5BDD8FE1132E}" dt="2021-07-09T16:12:27.738" v="1282" actId="478"/>
          <ac:picMkLst>
            <pc:docMk/>
            <pc:sldMk cId="2096660211" sldId="281"/>
            <ac:picMk id="12" creationId="{CC384A7D-3918-4FF0-972D-FD4420111A5B}"/>
          </ac:picMkLst>
        </pc:picChg>
        <pc:picChg chg="add del mod">
          <ac:chgData name="Danny  Wang" userId="5aecf1e7-2fca-4fac-a0fd-7fad6372209d" providerId="ADAL" clId="{B38E2AD0-6E26-474A-993D-5BDD8FE1132E}" dt="2021-07-09T16:24:48.653" v="1524" actId="21"/>
          <ac:picMkLst>
            <pc:docMk/>
            <pc:sldMk cId="2096660211" sldId="281"/>
            <ac:picMk id="17" creationId="{4CDE6D8B-A4B6-4B55-8528-50E6CDA9F97F}"/>
          </ac:picMkLst>
        </pc:picChg>
        <pc:picChg chg="add del mod">
          <ac:chgData name="Danny  Wang" userId="5aecf1e7-2fca-4fac-a0fd-7fad6372209d" providerId="ADAL" clId="{B38E2AD0-6E26-474A-993D-5BDD8FE1132E}" dt="2021-07-09T16:41:23.427" v="1622" actId="21"/>
          <ac:picMkLst>
            <pc:docMk/>
            <pc:sldMk cId="2096660211" sldId="281"/>
            <ac:picMk id="18" creationId="{4052030F-6224-4FA0-9F20-79240B2D228C}"/>
          </ac:picMkLst>
        </pc:picChg>
      </pc:sldChg>
      <pc:sldChg chg="addSp delSp modSp mod">
        <pc:chgData name="Danny  Wang" userId="5aecf1e7-2fca-4fac-a0fd-7fad6372209d" providerId="ADAL" clId="{B38E2AD0-6E26-474A-993D-5BDD8FE1132E}" dt="2021-07-09T16:33:46.856" v="1580" actId="21"/>
        <pc:sldMkLst>
          <pc:docMk/>
          <pc:sldMk cId="2656961696" sldId="283"/>
        </pc:sldMkLst>
        <pc:spChg chg="mod">
          <ac:chgData name="Danny  Wang" userId="5aecf1e7-2fca-4fac-a0fd-7fad6372209d" providerId="ADAL" clId="{B38E2AD0-6E26-474A-993D-5BDD8FE1132E}" dt="2021-07-02T13:26:09.112" v="868" actId="20577"/>
          <ac:spMkLst>
            <pc:docMk/>
            <pc:sldMk cId="2656961696" sldId="283"/>
            <ac:spMk id="3" creationId="{503A2AB4-D480-4829-B3B1-613C5685C736}"/>
          </ac:spMkLst>
        </pc:spChg>
        <pc:spChg chg="mod">
          <ac:chgData name="Danny  Wang" userId="5aecf1e7-2fca-4fac-a0fd-7fad6372209d" providerId="ADAL" clId="{B38E2AD0-6E26-474A-993D-5BDD8FE1132E}" dt="2021-07-09T16:00:46.650" v="1272" actId="20577"/>
          <ac:spMkLst>
            <pc:docMk/>
            <pc:sldMk cId="2656961696" sldId="283"/>
            <ac:spMk id="7" creationId="{705DD1DB-1171-4037-BE7F-E936A1606651}"/>
          </ac:spMkLst>
        </pc:spChg>
        <pc:picChg chg="add del mod">
          <ac:chgData name="Danny  Wang" userId="5aecf1e7-2fca-4fac-a0fd-7fad6372209d" providerId="ADAL" clId="{B38E2AD0-6E26-474A-993D-5BDD8FE1132E}" dt="2021-07-09T16:33:46.856" v="1580" actId="21"/>
          <ac:picMkLst>
            <pc:docMk/>
            <pc:sldMk cId="2656961696" sldId="283"/>
            <ac:picMk id="8" creationId="{5804C748-C9FF-495B-8B73-27C4D66CAE74}"/>
          </ac:picMkLst>
        </pc:picChg>
      </pc:sldChg>
      <pc:sldChg chg="addSp delSp modSp mod">
        <pc:chgData name="Danny  Wang" userId="5aecf1e7-2fca-4fac-a0fd-7fad6372209d" providerId="ADAL" clId="{B38E2AD0-6E26-474A-993D-5BDD8FE1132E}" dt="2021-07-09T16:26:46.338" v="1541" actId="21"/>
        <pc:sldMkLst>
          <pc:docMk/>
          <pc:sldMk cId="3240912412" sldId="287"/>
        </pc:sldMkLst>
        <pc:picChg chg="add del mod">
          <ac:chgData name="Danny  Wang" userId="5aecf1e7-2fca-4fac-a0fd-7fad6372209d" providerId="ADAL" clId="{B38E2AD0-6E26-474A-993D-5BDD8FE1132E}" dt="2021-07-09T16:26:46.338" v="1541" actId="21"/>
          <ac:picMkLst>
            <pc:docMk/>
            <pc:sldMk cId="3240912412" sldId="287"/>
            <ac:picMk id="7" creationId="{17D6AF82-CAC4-4D08-930F-917AD1E647FA}"/>
          </ac:picMkLst>
        </pc:picChg>
      </pc:sldChg>
      <pc:sldChg chg="addSp delSp modSp mod">
        <pc:chgData name="Danny  Wang" userId="5aecf1e7-2fca-4fac-a0fd-7fad6372209d" providerId="ADAL" clId="{B38E2AD0-6E26-474A-993D-5BDD8FE1132E}" dt="2021-07-09T16:48:29.064" v="1655" actId="20577"/>
        <pc:sldMkLst>
          <pc:docMk/>
          <pc:sldMk cId="4014431005" sldId="288"/>
        </pc:sldMkLst>
        <pc:spChg chg="mod">
          <ac:chgData name="Danny  Wang" userId="5aecf1e7-2fca-4fac-a0fd-7fad6372209d" providerId="ADAL" clId="{B38E2AD0-6E26-474A-993D-5BDD8FE1132E}" dt="2021-07-09T16:48:05.974" v="1651" actId="1076"/>
          <ac:spMkLst>
            <pc:docMk/>
            <pc:sldMk cId="4014431005" sldId="288"/>
            <ac:spMk id="4" creationId="{0AB8F321-13BE-4B10-8259-FD056A27DC90}"/>
          </ac:spMkLst>
        </pc:spChg>
        <pc:spChg chg="mod">
          <ac:chgData name="Danny  Wang" userId="5aecf1e7-2fca-4fac-a0fd-7fad6372209d" providerId="ADAL" clId="{B38E2AD0-6E26-474A-993D-5BDD8FE1132E}" dt="2021-07-09T16:48:08.801" v="1652" actId="1076"/>
          <ac:spMkLst>
            <pc:docMk/>
            <pc:sldMk cId="4014431005" sldId="288"/>
            <ac:spMk id="6" creationId="{1C807961-88BD-4A79-AEFC-078562338443}"/>
          </ac:spMkLst>
        </pc:spChg>
        <pc:spChg chg="mod">
          <ac:chgData name="Danny  Wang" userId="5aecf1e7-2fca-4fac-a0fd-7fad6372209d" providerId="ADAL" clId="{B38E2AD0-6E26-474A-993D-5BDD8FE1132E}" dt="2021-07-09T16:48:29.064" v="1655" actId="20577"/>
          <ac:spMkLst>
            <pc:docMk/>
            <pc:sldMk cId="4014431005" sldId="288"/>
            <ac:spMk id="7" creationId="{BFD8FF53-6606-4580-832C-6F6E359B2692}"/>
          </ac:spMkLst>
        </pc:spChg>
        <pc:picChg chg="add mod modCrop">
          <ac:chgData name="Danny  Wang" userId="5aecf1e7-2fca-4fac-a0fd-7fad6372209d" providerId="ADAL" clId="{B38E2AD0-6E26-474A-993D-5BDD8FE1132E}" dt="2021-07-09T16:47:56.833" v="1648" actId="1076"/>
          <ac:picMkLst>
            <pc:docMk/>
            <pc:sldMk cId="4014431005" sldId="288"/>
            <ac:picMk id="3" creationId="{EF0F5048-76F9-4681-A0F8-A7F0410B8758}"/>
          </ac:picMkLst>
        </pc:picChg>
        <pc:picChg chg="del mod">
          <ac:chgData name="Danny  Wang" userId="5aecf1e7-2fca-4fac-a0fd-7fad6372209d" providerId="ADAL" clId="{B38E2AD0-6E26-474A-993D-5BDD8FE1132E}" dt="2021-07-09T16:47:58.466" v="1649" actId="478"/>
          <ac:picMkLst>
            <pc:docMk/>
            <pc:sldMk cId="4014431005" sldId="288"/>
            <ac:picMk id="5" creationId="{18A6653E-F952-4BF5-9CA9-374250497BA5}"/>
          </ac:picMkLst>
        </pc:picChg>
        <pc:picChg chg="add del mod">
          <ac:chgData name="Danny  Wang" userId="5aecf1e7-2fca-4fac-a0fd-7fad6372209d" providerId="ADAL" clId="{B38E2AD0-6E26-474A-993D-5BDD8FE1132E}" dt="2021-07-09T16:24:28.627" v="1521"/>
          <ac:picMkLst>
            <pc:docMk/>
            <pc:sldMk cId="4014431005" sldId="288"/>
            <ac:picMk id="8" creationId="{994D3444-D218-481A-97F4-74E73D67F7FB}"/>
          </ac:picMkLst>
        </pc:picChg>
        <pc:picChg chg="add del mod">
          <ac:chgData name="Danny  Wang" userId="5aecf1e7-2fca-4fac-a0fd-7fad6372209d" providerId="ADAL" clId="{B38E2AD0-6E26-474A-993D-5BDD8FE1132E}" dt="2021-07-09T16:25:03.461" v="1527" actId="21"/>
          <ac:picMkLst>
            <pc:docMk/>
            <pc:sldMk cId="4014431005" sldId="288"/>
            <ac:picMk id="9" creationId="{5673CF62-89B1-4003-9F5B-9691208B2A27}"/>
          </ac:picMkLst>
        </pc:picChg>
        <pc:picChg chg="add del mod">
          <ac:chgData name="Danny  Wang" userId="5aecf1e7-2fca-4fac-a0fd-7fad6372209d" providerId="ADAL" clId="{B38E2AD0-6E26-474A-993D-5BDD8FE1132E}" dt="2021-07-09T16:38:09.063" v="1582"/>
          <ac:picMkLst>
            <pc:docMk/>
            <pc:sldMk cId="4014431005" sldId="288"/>
            <ac:picMk id="10" creationId="{AF7095E7-B788-419D-A268-4336E7C36CC8}"/>
          </ac:picMkLst>
        </pc:picChg>
        <pc:picChg chg="add del mod modCrop">
          <ac:chgData name="Danny  Wang" userId="5aecf1e7-2fca-4fac-a0fd-7fad6372209d" providerId="ADAL" clId="{B38E2AD0-6E26-474A-993D-5BDD8FE1132E}" dt="2021-07-09T16:45:57.847" v="1625" actId="478"/>
          <ac:picMkLst>
            <pc:docMk/>
            <pc:sldMk cId="4014431005" sldId="288"/>
            <ac:picMk id="11" creationId="{A5DE9669-6088-4866-9E6F-324189957983}"/>
          </ac:picMkLst>
        </pc:picChg>
        <pc:picChg chg="add del mod">
          <ac:chgData name="Danny  Wang" userId="5aecf1e7-2fca-4fac-a0fd-7fad6372209d" providerId="ADAL" clId="{B38E2AD0-6E26-474A-993D-5BDD8FE1132E}" dt="2021-07-09T16:41:29.212" v="1624" actId="21"/>
          <ac:picMkLst>
            <pc:docMk/>
            <pc:sldMk cId="4014431005" sldId="288"/>
            <ac:picMk id="12" creationId="{FDD9F8CA-0121-4D79-8A99-44E6B4475E2F}"/>
          </ac:picMkLst>
        </pc:picChg>
      </pc:sldChg>
      <pc:sldChg chg="addSp delSp modSp mod">
        <pc:chgData name="Danny  Wang" userId="5aecf1e7-2fca-4fac-a0fd-7fad6372209d" providerId="ADAL" clId="{B38E2AD0-6E26-474A-993D-5BDD8FE1132E}" dt="2021-07-09T18:23:33.311" v="1912" actId="20577"/>
        <pc:sldMkLst>
          <pc:docMk/>
          <pc:sldMk cId="2583247100" sldId="289"/>
        </pc:sldMkLst>
        <pc:spChg chg="mod">
          <ac:chgData name="Danny  Wang" userId="5aecf1e7-2fca-4fac-a0fd-7fad6372209d" providerId="ADAL" clId="{B38E2AD0-6E26-474A-993D-5BDD8FE1132E}" dt="2021-06-28T17:42:04.434" v="563" actId="255"/>
          <ac:spMkLst>
            <pc:docMk/>
            <pc:sldMk cId="2583247100" sldId="289"/>
            <ac:spMk id="6" creationId="{4F447120-9D54-4C94-8A7B-90EE855B1D4A}"/>
          </ac:spMkLst>
        </pc:spChg>
        <pc:spChg chg="mod">
          <ac:chgData name="Danny  Wang" userId="5aecf1e7-2fca-4fac-a0fd-7fad6372209d" providerId="ADAL" clId="{B38E2AD0-6E26-474A-993D-5BDD8FE1132E}" dt="2021-07-09T18:23:33.311" v="1912" actId="20577"/>
          <ac:spMkLst>
            <pc:docMk/>
            <pc:sldMk cId="2583247100" sldId="289"/>
            <ac:spMk id="8" creationId="{63BF64F2-59AC-4205-BED2-F4DF9475AEC1}"/>
          </ac:spMkLst>
        </pc:spChg>
        <pc:spChg chg="mod">
          <ac:chgData name="Danny  Wang" userId="5aecf1e7-2fca-4fac-a0fd-7fad6372209d" providerId="ADAL" clId="{B38E2AD0-6E26-474A-993D-5BDD8FE1132E}" dt="2021-07-02T19:33:39.317" v="898" actId="20577"/>
          <ac:spMkLst>
            <pc:docMk/>
            <pc:sldMk cId="2583247100" sldId="289"/>
            <ac:spMk id="9" creationId="{B15A614C-084D-4064-A444-70C24ADED4FB}"/>
          </ac:spMkLst>
        </pc:spChg>
        <pc:spChg chg="mod">
          <ac:chgData name="Danny  Wang" userId="5aecf1e7-2fca-4fac-a0fd-7fad6372209d" providerId="ADAL" clId="{B38E2AD0-6E26-474A-993D-5BDD8FE1132E}" dt="2021-07-09T16:18:44.266" v="1376" actId="14100"/>
          <ac:spMkLst>
            <pc:docMk/>
            <pc:sldMk cId="2583247100" sldId="289"/>
            <ac:spMk id="11" creationId="{9ECFE16A-DA16-4AE0-8837-A327026B87A3}"/>
          </ac:spMkLst>
        </pc:spChg>
        <pc:picChg chg="add mod modCrop">
          <ac:chgData name="Danny  Wang" userId="5aecf1e7-2fca-4fac-a0fd-7fad6372209d" providerId="ADAL" clId="{B38E2AD0-6E26-474A-993D-5BDD8FE1132E}" dt="2021-07-09T16:17:51.681" v="1318" actId="732"/>
          <ac:picMkLst>
            <pc:docMk/>
            <pc:sldMk cId="2583247100" sldId="289"/>
            <ac:picMk id="3" creationId="{325B3AA4-757B-4F45-8986-EEC5C5EFC124}"/>
          </ac:picMkLst>
        </pc:picChg>
        <pc:picChg chg="add del mod">
          <ac:chgData name="Danny  Wang" userId="5aecf1e7-2fca-4fac-a0fd-7fad6372209d" providerId="ADAL" clId="{B38E2AD0-6E26-474A-993D-5BDD8FE1132E}" dt="2021-07-09T16:26:19.971" v="1532" actId="21"/>
          <ac:picMkLst>
            <pc:docMk/>
            <pc:sldMk cId="2583247100" sldId="289"/>
            <ac:picMk id="13" creationId="{1ACB0DC2-3638-4A26-BFD9-E62695D80E33}"/>
          </ac:picMkLst>
        </pc:picChg>
      </pc:sldChg>
      <pc:sldChg chg="addSp delSp modSp add mod">
        <pc:chgData name="Danny  Wang" userId="5aecf1e7-2fca-4fac-a0fd-7fad6372209d" providerId="ADAL" clId="{B38E2AD0-6E26-474A-993D-5BDD8FE1132E}" dt="2021-07-02T20:23:44.255" v="1264" actId="1076"/>
        <pc:sldMkLst>
          <pc:docMk/>
          <pc:sldMk cId="603441410" sldId="290"/>
        </pc:sldMkLst>
        <pc:spChg chg="del">
          <ac:chgData name="Danny  Wang" userId="5aecf1e7-2fca-4fac-a0fd-7fad6372209d" providerId="ADAL" clId="{B38E2AD0-6E26-474A-993D-5BDD8FE1132E}" dt="2021-07-02T20:07:58.063" v="1093" actId="478"/>
          <ac:spMkLst>
            <pc:docMk/>
            <pc:sldMk cId="603441410" sldId="290"/>
            <ac:spMk id="3" creationId="{503A2AB4-D480-4829-B3B1-613C5685C736}"/>
          </ac:spMkLst>
        </pc:spChg>
        <pc:spChg chg="mod">
          <ac:chgData name="Danny  Wang" userId="5aecf1e7-2fca-4fac-a0fd-7fad6372209d" providerId="ADAL" clId="{B38E2AD0-6E26-474A-993D-5BDD8FE1132E}" dt="2021-07-02T20:22:04.774" v="1228" actId="1076"/>
          <ac:spMkLst>
            <pc:docMk/>
            <pc:sldMk cId="603441410" sldId="290"/>
            <ac:spMk id="4" creationId="{ACF5264D-1756-4F45-9450-C88C7DF52C9C}"/>
          </ac:spMkLst>
        </pc:spChg>
        <pc:spChg chg="add del mod">
          <ac:chgData name="Danny  Wang" userId="5aecf1e7-2fca-4fac-a0fd-7fad6372209d" providerId="ADAL" clId="{B38E2AD0-6E26-474A-993D-5BDD8FE1132E}" dt="2021-07-02T20:08:01.553" v="1094" actId="478"/>
          <ac:spMkLst>
            <pc:docMk/>
            <pc:sldMk cId="603441410" sldId="290"/>
            <ac:spMk id="7" creationId="{54A81DB3-7284-452D-B5C8-18BBA7ABF8CD}"/>
          </ac:spMkLst>
        </pc:spChg>
        <pc:spChg chg="add del mod">
          <ac:chgData name="Danny  Wang" userId="5aecf1e7-2fca-4fac-a0fd-7fad6372209d" providerId="ADAL" clId="{B38E2AD0-6E26-474A-993D-5BDD8FE1132E}" dt="2021-07-02T20:13:23.399" v="1136"/>
          <ac:spMkLst>
            <pc:docMk/>
            <pc:sldMk cId="603441410" sldId="290"/>
            <ac:spMk id="20" creationId="{6E224226-29F3-4FC4-B4CE-38F6F5A901FB}"/>
          </ac:spMkLst>
        </pc:spChg>
        <pc:picChg chg="add mod">
          <ac:chgData name="Danny  Wang" userId="5aecf1e7-2fca-4fac-a0fd-7fad6372209d" providerId="ADAL" clId="{B38E2AD0-6E26-474A-993D-5BDD8FE1132E}" dt="2021-07-02T20:21:49.559" v="1220" actId="1076"/>
          <ac:picMkLst>
            <pc:docMk/>
            <pc:sldMk cId="603441410" sldId="290"/>
            <ac:picMk id="9" creationId="{C851576F-F69B-430E-8087-4C7D3ACCD036}"/>
          </ac:picMkLst>
        </pc:picChg>
        <pc:picChg chg="add mod">
          <ac:chgData name="Danny  Wang" userId="5aecf1e7-2fca-4fac-a0fd-7fad6372209d" providerId="ADAL" clId="{B38E2AD0-6E26-474A-993D-5BDD8FE1132E}" dt="2021-07-02T20:22:08.629" v="1230" actId="1076"/>
          <ac:picMkLst>
            <pc:docMk/>
            <pc:sldMk cId="603441410" sldId="290"/>
            <ac:picMk id="11" creationId="{CBEDAD04-EB3E-49EE-8575-71C1C0689B57}"/>
          </ac:picMkLst>
        </pc:picChg>
        <pc:picChg chg="add del mod">
          <ac:chgData name="Danny  Wang" userId="5aecf1e7-2fca-4fac-a0fd-7fad6372209d" providerId="ADAL" clId="{B38E2AD0-6E26-474A-993D-5BDD8FE1132E}" dt="2021-07-02T20:10:59.143" v="1105" actId="478"/>
          <ac:picMkLst>
            <pc:docMk/>
            <pc:sldMk cId="603441410" sldId="290"/>
            <ac:picMk id="13" creationId="{86219A97-F1C5-411C-9BB2-3AF6F8299F51}"/>
          </ac:picMkLst>
        </pc:picChg>
        <pc:picChg chg="add mod">
          <ac:chgData name="Danny  Wang" userId="5aecf1e7-2fca-4fac-a0fd-7fad6372209d" providerId="ADAL" clId="{B38E2AD0-6E26-474A-993D-5BDD8FE1132E}" dt="2021-07-02T20:21:04.424" v="1209" actId="1076"/>
          <ac:picMkLst>
            <pc:docMk/>
            <pc:sldMk cId="603441410" sldId="290"/>
            <ac:picMk id="15" creationId="{3C7B421F-D56A-40AA-842F-EB6A232F7750}"/>
          </ac:picMkLst>
        </pc:picChg>
        <pc:picChg chg="add mod">
          <ac:chgData name="Danny  Wang" userId="5aecf1e7-2fca-4fac-a0fd-7fad6372209d" providerId="ADAL" clId="{B38E2AD0-6E26-474A-993D-5BDD8FE1132E}" dt="2021-07-02T20:19:18.024" v="1187" actId="1076"/>
          <ac:picMkLst>
            <pc:docMk/>
            <pc:sldMk cId="603441410" sldId="290"/>
            <ac:picMk id="17" creationId="{C0BC6A19-E9A4-4757-BE91-2D8473ADD427}"/>
          </ac:picMkLst>
        </pc:picChg>
        <pc:picChg chg="add mod">
          <ac:chgData name="Danny  Wang" userId="5aecf1e7-2fca-4fac-a0fd-7fad6372209d" providerId="ADAL" clId="{B38E2AD0-6E26-474A-993D-5BDD8FE1132E}" dt="2021-07-02T20:19:23.664" v="1190" actId="1076"/>
          <ac:picMkLst>
            <pc:docMk/>
            <pc:sldMk cId="603441410" sldId="290"/>
            <ac:picMk id="19" creationId="{10EEC169-29F8-432D-B16E-B8DA1366BFFF}"/>
          </ac:picMkLst>
        </pc:picChg>
        <pc:picChg chg="add mod modCrop">
          <ac:chgData name="Danny  Wang" userId="5aecf1e7-2fca-4fac-a0fd-7fad6372209d" providerId="ADAL" clId="{B38E2AD0-6E26-474A-993D-5BDD8FE1132E}" dt="2021-07-02T20:22:52.304" v="1251" actId="1076"/>
          <ac:picMkLst>
            <pc:docMk/>
            <pc:sldMk cId="603441410" sldId="290"/>
            <ac:picMk id="22" creationId="{11EE3C04-F7DA-4483-A2A1-D315C2B94059}"/>
          </ac:picMkLst>
        </pc:picChg>
        <pc:picChg chg="add mod">
          <ac:chgData name="Danny  Wang" userId="5aecf1e7-2fca-4fac-a0fd-7fad6372209d" providerId="ADAL" clId="{B38E2AD0-6E26-474A-993D-5BDD8FE1132E}" dt="2021-07-02T20:21:06.214" v="1211" actId="1076"/>
          <ac:picMkLst>
            <pc:docMk/>
            <pc:sldMk cId="603441410" sldId="290"/>
            <ac:picMk id="24" creationId="{910918F2-9D35-48A4-9C06-CCFF5DFBAF8E}"/>
          </ac:picMkLst>
        </pc:picChg>
        <pc:picChg chg="add mod">
          <ac:chgData name="Danny  Wang" userId="5aecf1e7-2fca-4fac-a0fd-7fad6372209d" providerId="ADAL" clId="{B38E2AD0-6E26-474A-993D-5BDD8FE1132E}" dt="2021-07-02T20:22:53.564" v="1252" actId="1076"/>
          <ac:picMkLst>
            <pc:docMk/>
            <pc:sldMk cId="603441410" sldId="290"/>
            <ac:picMk id="26" creationId="{FC20DFAA-FF84-4368-824A-C987BD4053CC}"/>
          </ac:picMkLst>
        </pc:picChg>
        <pc:picChg chg="add mod">
          <ac:chgData name="Danny  Wang" userId="5aecf1e7-2fca-4fac-a0fd-7fad6372209d" providerId="ADAL" clId="{B38E2AD0-6E26-474A-993D-5BDD8FE1132E}" dt="2021-07-02T20:23:44.255" v="1264" actId="1076"/>
          <ac:picMkLst>
            <pc:docMk/>
            <pc:sldMk cId="603441410" sldId="290"/>
            <ac:picMk id="28" creationId="{97485073-51BF-4E7C-BF84-ACB1679A424B}"/>
          </ac:picMkLst>
        </pc:picChg>
        <pc:picChg chg="add del mod">
          <ac:chgData name="Danny  Wang" userId="5aecf1e7-2fca-4fac-a0fd-7fad6372209d" providerId="ADAL" clId="{B38E2AD0-6E26-474A-993D-5BDD8FE1132E}" dt="2021-07-02T20:12:07.902" v="1125"/>
          <ac:picMkLst>
            <pc:docMk/>
            <pc:sldMk cId="603441410" sldId="290"/>
            <ac:picMk id="1026" creationId="{CF743695-979A-4522-8B72-4B373ED82476}"/>
          </ac:picMkLst>
        </pc:picChg>
        <pc:picChg chg="add mod">
          <ac:chgData name="Danny  Wang" userId="5aecf1e7-2fca-4fac-a0fd-7fad6372209d" providerId="ADAL" clId="{B38E2AD0-6E26-474A-993D-5BDD8FE1132E}" dt="2021-07-02T20:21:08.494" v="1213" actId="1076"/>
          <ac:picMkLst>
            <pc:docMk/>
            <pc:sldMk cId="603441410" sldId="290"/>
            <ac:picMk id="1028" creationId="{761AAD5C-C1B7-41B9-90EE-DC6432BD22F4}"/>
          </ac:picMkLst>
        </pc:picChg>
        <pc:picChg chg="add mod">
          <ac:chgData name="Danny  Wang" userId="5aecf1e7-2fca-4fac-a0fd-7fad6372209d" providerId="ADAL" clId="{B38E2AD0-6E26-474A-993D-5BDD8FE1132E}" dt="2021-07-02T20:22:46.702" v="1246" actId="1076"/>
          <ac:picMkLst>
            <pc:docMk/>
            <pc:sldMk cId="603441410" sldId="290"/>
            <ac:picMk id="1030" creationId="{93CD034B-E8E8-42BC-A877-489BCD139C13}"/>
          </ac:picMkLst>
        </pc:picChg>
        <pc:picChg chg="add mod">
          <ac:chgData name="Danny  Wang" userId="5aecf1e7-2fca-4fac-a0fd-7fad6372209d" providerId="ADAL" clId="{B38E2AD0-6E26-474A-993D-5BDD8FE1132E}" dt="2021-07-02T20:19:31.624" v="1195" actId="1076"/>
          <ac:picMkLst>
            <pc:docMk/>
            <pc:sldMk cId="603441410" sldId="290"/>
            <ac:picMk id="1032" creationId="{EBBF9879-3BCF-47E0-B9F2-759DAB9BBE3E}"/>
          </ac:picMkLst>
        </pc:picChg>
        <pc:picChg chg="add mod">
          <ac:chgData name="Danny  Wang" userId="5aecf1e7-2fca-4fac-a0fd-7fad6372209d" providerId="ADAL" clId="{B38E2AD0-6E26-474A-993D-5BDD8FE1132E}" dt="2021-07-02T20:23:29.868" v="1260" actId="1076"/>
          <ac:picMkLst>
            <pc:docMk/>
            <pc:sldMk cId="603441410" sldId="290"/>
            <ac:picMk id="1034" creationId="{455DD575-FA22-4962-92A1-EABC2765BAAC}"/>
          </ac:picMkLst>
        </pc:picChg>
        <pc:picChg chg="add mod">
          <ac:chgData name="Danny  Wang" userId="5aecf1e7-2fca-4fac-a0fd-7fad6372209d" providerId="ADAL" clId="{B38E2AD0-6E26-474A-993D-5BDD8FE1132E}" dt="2021-07-02T20:22:50.005" v="1249" actId="1076"/>
          <ac:picMkLst>
            <pc:docMk/>
            <pc:sldMk cId="603441410" sldId="290"/>
            <ac:picMk id="1036" creationId="{D810F763-77B2-4107-9D06-692E1F169C03}"/>
          </ac:picMkLst>
        </pc:picChg>
        <pc:picChg chg="add mod">
          <ac:chgData name="Danny  Wang" userId="5aecf1e7-2fca-4fac-a0fd-7fad6372209d" providerId="ADAL" clId="{B38E2AD0-6E26-474A-993D-5BDD8FE1132E}" dt="2021-07-02T20:23:43.065" v="1263" actId="1076"/>
          <ac:picMkLst>
            <pc:docMk/>
            <pc:sldMk cId="603441410" sldId="290"/>
            <ac:picMk id="1038" creationId="{1A31AF15-B6B5-438A-AD05-6C69B4515369}"/>
          </ac:picMkLst>
        </pc:picChg>
        <pc:picChg chg="add mod">
          <ac:chgData name="Danny  Wang" userId="5aecf1e7-2fca-4fac-a0fd-7fad6372209d" providerId="ADAL" clId="{B38E2AD0-6E26-474A-993D-5BDD8FE1132E}" dt="2021-07-02T20:22:50.973" v="1250" actId="1076"/>
          <ac:picMkLst>
            <pc:docMk/>
            <pc:sldMk cId="603441410" sldId="290"/>
            <ac:picMk id="1040" creationId="{CEB6EB26-CDC5-4E07-A58E-67371AF32A40}"/>
          </ac:picMkLst>
        </pc:picChg>
        <pc:picChg chg="add mod">
          <ac:chgData name="Danny  Wang" userId="5aecf1e7-2fca-4fac-a0fd-7fad6372209d" providerId="ADAL" clId="{B38E2AD0-6E26-474A-993D-5BDD8FE1132E}" dt="2021-07-02T20:21:03.344" v="1208" actId="1076"/>
          <ac:picMkLst>
            <pc:docMk/>
            <pc:sldMk cId="603441410" sldId="290"/>
            <ac:picMk id="1042" creationId="{C8A4223E-ECBE-49C4-966F-375F9C108009}"/>
          </ac:picMkLst>
        </pc:picChg>
        <pc:picChg chg="add mod">
          <ac:chgData name="Danny  Wang" userId="5aecf1e7-2fca-4fac-a0fd-7fad6372209d" providerId="ADAL" clId="{B38E2AD0-6E26-474A-993D-5BDD8FE1132E}" dt="2021-07-02T20:21:07.134" v="1212" actId="1076"/>
          <ac:picMkLst>
            <pc:docMk/>
            <pc:sldMk cId="603441410" sldId="290"/>
            <ac:picMk id="1044" creationId="{104004B6-EFD9-4264-8CA1-902D84994A88}"/>
          </ac:picMkLst>
        </pc:picChg>
        <pc:picChg chg="add del mod">
          <ac:chgData name="Danny  Wang" userId="5aecf1e7-2fca-4fac-a0fd-7fad6372209d" providerId="ADAL" clId="{B38E2AD0-6E26-474A-993D-5BDD8FE1132E}" dt="2021-07-02T20:21:50.280" v="1221"/>
          <ac:picMkLst>
            <pc:docMk/>
            <pc:sldMk cId="603441410" sldId="290"/>
            <ac:picMk id="1046" creationId="{97828E06-616E-496A-813A-23487A1FF70A}"/>
          </ac:picMkLst>
        </pc:picChg>
        <pc:picChg chg="add mod">
          <ac:chgData name="Danny  Wang" userId="5aecf1e7-2fca-4fac-a0fd-7fad6372209d" providerId="ADAL" clId="{B38E2AD0-6E26-474A-993D-5BDD8FE1132E}" dt="2021-07-02T20:22:07.174" v="1229" actId="1076"/>
          <ac:picMkLst>
            <pc:docMk/>
            <pc:sldMk cId="603441410" sldId="290"/>
            <ac:picMk id="1048" creationId="{91F2D854-6E42-47C2-AEB2-953F6AB0DBF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AB5133-2E94-40E0-B313-D5B6FD9C010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7807A0C-0967-4DDD-8325-5BA292D242D6}">
      <dgm:prSet custT="1"/>
      <dgm:spPr/>
      <dgm:t>
        <a:bodyPr/>
        <a:lstStyle/>
        <a:p>
          <a:r>
            <a:rPr lang="en-US" sz="2500" dirty="0"/>
            <a:t>Obtain Employment IDs </a:t>
          </a:r>
        </a:p>
        <a:p>
          <a:r>
            <a:rPr lang="en-US" sz="2200" dirty="0"/>
            <a:t>(State ID &amp; Social Security Card)</a:t>
          </a:r>
        </a:p>
      </dgm:t>
    </dgm:pt>
    <dgm:pt modelId="{C45CBF89-6CE8-43DB-96AE-C887A395F1A5}" type="parTrans" cxnId="{10D3067B-BC81-4214-9C21-303DC01E34BC}">
      <dgm:prSet/>
      <dgm:spPr/>
      <dgm:t>
        <a:bodyPr/>
        <a:lstStyle/>
        <a:p>
          <a:endParaRPr lang="en-US"/>
        </a:p>
      </dgm:t>
    </dgm:pt>
    <dgm:pt modelId="{C7F541BE-2D20-472F-9FED-C15BCBE31B45}" type="sibTrans" cxnId="{10D3067B-BC81-4214-9C21-303DC01E34BC}">
      <dgm:prSet/>
      <dgm:spPr/>
      <dgm:t>
        <a:bodyPr/>
        <a:lstStyle/>
        <a:p>
          <a:endParaRPr lang="en-US"/>
        </a:p>
      </dgm:t>
    </dgm:pt>
    <dgm:pt modelId="{AFB03763-E832-42DD-9D6D-E2E559503AFF}">
      <dgm:prSet custT="1"/>
      <dgm:spPr/>
      <dgm:t>
        <a:bodyPr/>
        <a:lstStyle/>
        <a:p>
          <a:r>
            <a:rPr lang="en-US" sz="2400" dirty="0"/>
            <a:t>Complete Assessments</a:t>
          </a:r>
        </a:p>
        <a:p>
          <a:r>
            <a:rPr lang="en-US" sz="2050" dirty="0"/>
            <a:t>(Physical, Psychiatric, &amp; Psychosocial)</a:t>
          </a:r>
        </a:p>
      </dgm:t>
    </dgm:pt>
    <dgm:pt modelId="{428CE731-FFEE-477B-AB85-4055D3023CBC}" type="parTrans" cxnId="{DA8C6D10-3946-4DF4-B3E9-BFAD848E9A70}">
      <dgm:prSet/>
      <dgm:spPr/>
      <dgm:t>
        <a:bodyPr/>
        <a:lstStyle/>
        <a:p>
          <a:endParaRPr lang="en-US"/>
        </a:p>
      </dgm:t>
    </dgm:pt>
    <dgm:pt modelId="{A7BE2081-97C5-45A1-B100-DD9FCD20625C}" type="sibTrans" cxnId="{DA8C6D10-3946-4DF4-B3E9-BFAD848E9A70}">
      <dgm:prSet/>
      <dgm:spPr/>
      <dgm:t>
        <a:bodyPr/>
        <a:lstStyle/>
        <a:p>
          <a:endParaRPr lang="en-US"/>
        </a:p>
      </dgm:t>
    </dgm:pt>
    <dgm:pt modelId="{DB170EF8-D3E0-440D-8D0E-E269EFCFCA48}">
      <dgm:prSet custT="1"/>
      <dgm:spPr/>
      <dgm:t>
        <a:bodyPr/>
        <a:lstStyle/>
        <a:p>
          <a:r>
            <a:rPr lang="en-US" sz="2500" dirty="0"/>
            <a:t>Submit Referral Packet</a:t>
          </a:r>
        </a:p>
        <a:p>
          <a:r>
            <a:rPr lang="en-US" sz="2200" dirty="0"/>
            <a:t>(Fax or Encrypted Email)</a:t>
          </a:r>
        </a:p>
      </dgm:t>
    </dgm:pt>
    <dgm:pt modelId="{8A78B923-51B2-4012-82A5-02E7D944E60E}" type="parTrans" cxnId="{DA9FD100-1D89-4F10-A743-7471D845A15E}">
      <dgm:prSet/>
      <dgm:spPr/>
      <dgm:t>
        <a:bodyPr/>
        <a:lstStyle/>
        <a:p>
          <a:endParaRPr lang="en-US"/>
        </a:p>
      </dgm:t>
    </dgm:pt>
    <dgm:pt modelId="{ABB46F7F-D8C2-400E-A612-EFEBB124B086}" type="sibTrans" cxnId="{DA9FD100-1D89-4F10-A743-7471D845A15E}">
      <dgm:prSet/>
      <dgm:spPr/>
      <dgm:t>
        <a:bodyPr/>
        <a:lstStyle/>
        <a:p>
          <a:endParaRPr lang="en-US"/>
        </a:p>
      </dgm:t>
    </dgm:pt>
    <dgm:pt modelId="{96E43A17-3E4B-4A7E-91D9-4E3B0D52C248}" type="pres">
      <dgm:prSet presAssocID="{6FAB5133-2E94-40E0-B313-D5B6FD9C010A}" presName="root" presStyleCnt="0">
        <dgm:presLayoutVars>
          <dgm:dir/>
          <dgm:resizeHandles val="exact"/>
        </dgm:presLayoutVars>
      </dgm:prSet>
      <dgm:spPr/>
    </dgm:pt>
    <dgm:pt modelId="{0B8841F9-EE96-4DCF-9194-ECB273C56BCB}" type="pres">
      <dgm:prSet presAssocID="{D7807A0C-0967-4DDD-8325-5BA292D242D6}" presName="compNode" presStyleCnt="0"/>
      <dgm:spPr/>
    </dgm:pt>
    <dgm:pt modelId="{F5F5CA8B-390B-4EEF-8CCE-6AB895BC43DB}" type="pres">
      <dgm:prSet presAssocID="{D7807A0C-0967-4DDD-8325-5BA292D242D6}" presName="bgRect" presStyleLbl="bgShp" presStyleIdx="0" presStyleCnt="3"/>
      <dgm:spPr/>
    </dgm:pt>
    <dgm:pt modelId="{995A0D09-8A3D-46EF-9780-9C73ED972AE4}" type="pres">
      <dgm:prSet presAssocID="{D7807A0C-0967-4DDD-8325-5BA292D242D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AA950DC5-EBFA-4DBF-9A10-63CE3742D2BE}" type="pres">
      <dgm:prSet presAssocID="{D7807A0C-0967-4DDD-8325-5BA292D242D6}" presName="spaceRect" presStyleCnt="0"/>
      <dgm:spPr/>
    </dgm:pt>
    <dgm:pt modelId="{EB0D2DC8-DC07-471C-BE4E-D189EE2891C3}" type="pres">
      <dgm:prSet presAssocID="{D7807A0C-0967-4DDD-8325-5BA292D242D6}" presName="parTx" presStyleLbl="revTx" presStyleIdx="0" presStyleCnt="3">
        <dgm:presLayoutVars>
          <dgm:chMax val="0"/>
          <dgm:chPref val="0"/>
        </dgm:presLayoutVars>
      </dgm:prSet>
      <dgm:spPr/>
    </dgm:pt>
    <dgm:pt modelId="{51320F47-A70C-48F1-BB5C-0230215CD17B}" type="pres">
      <dgm:prSet presAssocID="{C7F541BE-2D20-472F-9FED-C15BCBE31B45}" presName="sibTrans" presStyleCnt="0"/>
      <dgm:spPr/>
    </dgm:pt>
    <dgm:pt modelId="{C8192398-C679-426D-A154-708253D2348D}" type="pres">
      <dgm:prSet presAssocID="{AFB03763-E832-42DD-9D6D-E2E559503AFF}" presName="compNode" presStyleCnt="0"/>
      <dgm:spPr/>
    </dgm:pt>
    <dgm:pt modelId="{B744A80B-D301-4B56-A360-40FEA8682B74}" type="pres">
      <dgm:prSet presAssocID="{AFB03763-E832-42DD-9D6D-E2E559503AFF}" presName="bgRect" presStyleLbl="bgShp" presStyleIdx="1" presStyleCnt="3"/>
      <dgm:spPr/>
    </dgm:pt>
    <dgm:pt modelId="{F57365FC-8C5D-4DA1-92E3-29CA1D7DCB03}" type="pres">
      <dgm:prSet presAssocID="{AFB03763-E832-42DD-9D6D-E2E559503AF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0776ECB8-6A4B-4404-A840-D5FFA97E5015}" type="pres">
      <dgm:prSet presAssocID="{AFB03763-E832-42DD-9D6D-E2E559503AFF}" presName="spaceRect" presStyleCnt="0"/>
      <dgm:spPr/>
    </dgm:pt>
    <dgm:pt modelId="{C1855E68-2DDE-4AA0-89AD-146B58C37D58}" type="pres">
      <dgm:prSet presAssocID="{AFB03763-E832-42DD-9D6D-E2E559503AFF}" presName="parTx" presStyleLbl="revTx" presStyleIdx="1" presStyleCnt="3">
        <dgm:presLayoutVars>
          <dgm:chMax val="0"/>
          <dgm:chPref val="0"/>
        </dgm:presLayoutVars>
      </dgm:prSet>
      <dgm:spPr/>
    </dgm:pt>
    <dgm:pt modelId="{375F48B2-6FF0-401F-B1F9-B3B1FBF061E2}" type="pres">
      <dgm:prSet presAssocID="{A7BE2081-97C5-45A1-B100-DD9FCD20625C}" presName="sibTrans" presStyleCnt="0"/>
      <dgm:spPr/>
    </dgm:pt>
    <dgm:pt modelId="{017F03EB-7C1D-4D89-9274-10EF17663207}" type="pres">
      <dgm:prSet presAssocID="{DB170EF8-D3E0-440D-8D0E-E269EFCFCA48}" presName="compNode" presStyleCnt="0"/>
      <dgm:spPr/>
    </dgm:pt>
    <dgm:pt modelId="{F59C9124-B695-4048-93C2-5A03813FC943}" type="pres">
      <dgm:prSet presAssocID="{DB170EF8-D3E0-440D-8D0E-E269EFCFCA48}" presName="bgRect" presStyleLbl="bgShp" presStyleIdx="2" presStyleCnt="3" custLinFactNeighborY="749"/>
      <dgm:spPr/>
    </dgm:pt>
    <dgm:pt modelId="{87C81A29-A062-4EAE-B328-114FF1BA1069}" type="pres">
      <dgm:prSet presAssocID="{DB170EF8-D3E0-440D-8D0E-E269EFCFCA4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BF5DDE72-E4EC-48DE-8466-752140783116}" type="pres">
      <dgm:prSet presAssocID="{DB170EF8-D3E0-440D-8D0E-E269EFCFCA48}" presName="spaceRect" presStyleCnt="0"/>
      <dgm:spPr/>
    </dgm:pt>
    <dgm:pt modelId="{9ECB25C3-19AF-48AD-8F46-5FDBD3C19975}" type="pres">
      <dgm:prSet presAssocID="{DB170EF8-D3E0-440D-8D0E-E269EFCFCA4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A9FD100-1D89-4F10-A743-7471D845A15E}" srcId="{6FAB5133-2E94-40E0-B313-D5B6FD9C010A}" destId="{DB170EF8-D3E0-440D-8D0E-E269EFCFCA48}" srcOrd="2" destOrd="0" parTransId="{8A78B923-51B2-4012-82A5-02E7D944E60E}" sibTransId="{ABB46F7F-D8C2-400E-A612-EFEBB124B086}"/>
    <dgm:cxn modelId="{DA8C6D10-3946-4DF4-B3E9-BFAD848E9A70}" srcId="{6FAB5133-2E94-40E0-B313-D5B6FD9C010A}" destId="{AFB03763-E832-42DD-9D6D-E2E559503AFF}" srcOrd="1" destOrd="0" parTransId="{428CE731-FFEE-477B-AB85-4055D3023CBC}" sibTransId="{A7BE2081-97C5-45A1-B100-DD9FCD20625C}"/>
    <dgm:cxn modelId="{F1EDED1D-9657-439D-B74E-88FDA247BD08}" type="presOf" srcId="{AFB03763-E832-42DD-9D6D-E2E559503AFF}" destId="{C1855E68-2DDE-4AA0-89AD-146B58C37D58}" srcOrd="0" destOrd="0" presId="urn:microsoft.com/office/officeart/2018/2/layout/IconVerticalSolidList"/>
    <dgm:cxn modelId="{10D3067B-BC81-4214-9C21-303DC01E34BC}" srcId="{6FAB5133-2E94-40E0-B313-D5B6FD9C010A}" destId="{D7807A0C-0967-4DDD-8325-5BA292D242D6}" srcOrd="0" destOrd="0" parTransId="{C45CBF89-6CE8-43DB-96AE-C887A395F1A5}" sibTransId="{C7F541BE-2D20-472F-9FED-C15BCBE31B45}"/>
    <dgm:cxn modelId="{B096D684-90F5-41E5-AC32-135CCCC93B51}" type="presOf" srcId="{6FAB5133-2E94-40E0-B313-D5B6FD9C010A}" destId="{96E43A17-3E4B-4A7E-91D9-4E3B0D52C248}" srcOrd="0" destOrd="0" presId="urn:microsoft.com/office/officeart/2018/2/layout/IconVerticalSolidList"/>
    <dgm:cxn modelId="{59399587-2DA1-4070-8303-E696A5FE5F52}" type="presOf" srcId="{DB170EF8-D3E0-440D-8D0E-E269EFCFCA48}" destId="{9ECB25C3-19AF-48AD-8F46-5FDBD3C19975}" srcOrd="0" destOrd="0" presId="urn:microsoft.com/office/officeart/2018/2/layout/IconVerticalSolidList"/>
    <dgm:cxn modelId="{247EACDF-0A6A-4258-8438-B193E06E4C54}" type="presOf" srcId="{D7807A0C-0967-4DDD-8325-5BA292D242D6}" destId="{EB0D2DC8-DC07-471C-BE4E-D189EE2891C3}" srcOrd="0" destOrd="0" presId="urn:microsoft.com/office/officeart/2018/2/layout/IconVerticalSolidList"/>
    <dgm:cxn modelId="{A5A1E9B5-CBDA-4880-B71C-3E575374CFA7}" type="presParOf" srcId="{96E43A17-3E4B-4A7E-91D9-4E3B0D52C248}" destId="{0B8841F9-EE96-4DCF-9194-ECB273C56BCB}" srcOrd="0" destOrd="0" presId="urn:microsoft.com/office/officeart/2018/2/layout/IconVerticalSolidList"/>
    <dgm:cxn modelId="{2FD8C9E0-D4F5-4A81-82B2-3D6A2F50EB52}" type="presParOf" srcId="{0B8841F9-EE96-4DCF-9194-ECB273C56BCB}" destId="{F5F5CA8B-390B-4EEF-8CCE-6AB895BC43DB}" srcOrd="0" destOrd="0" presId="urn:microsoft.com/office/officeart/2018/2/layout/IconVerticalSolidList"/>
    <dgm:cxn modelId="{D1326BE8-1466-4DF2-A4EE-70CBD91BD1C8}" type="presParOf" srcId="{0B8841F9-EE96-4DCF-9194-ECB273C56BCB}" destId="{995A0D09-8A3D-46EF-9780-9C73ED972AE4}" srcOrd="1" destOrd="0" presId="urn:microsoft.com/office/officeart/2018/2/layout/IconVerticalSolidList"/>
    <dgm:cxn modelId="{E7601CFD-19CE-4E9E-8A9B-A7BE09F4D25B}" type="presParOf" srcId="{0B8841F9-EE96-4DCF-9194-ECB273C56BCB}" destId="{AA950DC5-EBFA-4DBF-9A10-63CE3742D2BE}" srcOrd="2" destOrd="0" presId="urn:microsoft.com/office/officeart/2018/2/layout/IconVerticalSolidList"/>
    <dgm:cxn modelId="{8C9C3CF5-2404-4F6E-91DC-FD705AE5F1AC}" type="presParOf" srcId="{0B8841F9-EE96-4DCF-9194-ECB273C56BCB}" destId="{EB0D2DC8-DC07-471C-BE4E-D189EE2891C3}" srcOrd="3" destOrd="0" presId="urn:microsoft.com/office/officeart/2018/2/layout/IconVerticalSolidList"/>
    <dgm:cxn modelId="{383FDD0A-4FB1-4D0C-ACAC-81B489CB1F8B}" type="presParOf" srcId="{96E43A17-3E4B-4A7E-91D9-4E3B0D52C248}" destId="{51320F47-A70C-48F1-BB5C-0230215CD17B}" srcOrd="1" destOrd="0" presId="urn:microsoft.com/office/officeart/2018/2/layout/IconVerticalSolidList"/>
    <dgm:cxn modelId="{962BD0BD-FDCE-483B-A373-83B152C4C380}" type="presParOf" srcId="{96E43A17-3E4B-4A7E-91D9-4E3B0D52C248}" destId="{C8192398-C679-426D-A154-708253D2348D}" srcOrd="2" destOrd="0" presId="urn:microsoft.com/office/officeart/2018/2/layout/IconVerticalSolidList"/>
    <dgm:cxn modelId="{A2F4FD47-E75D-474E-82B4-C9795D16DB65}" type="presParOf" srcId="{C8192398-C679-426D-A154-708253D2348D}" destId="{B744A80B-D301-4B56-A360-40FEA8682B74}" srcOrd="0" destOrd="0" presId="urn:microsoft.com/office/officeart/2018/2/layout/IconVerticalSolidList"/>
    <dgm:cxn modelId="{47B29535-9ACF-4FDE-8004-AD241A230451}" type="presParOf" srcId="{C8192398-C679-426D-A154-708253D2348D}" destId="{F57365FC-8C5D-4DA1-92E3-29CA1D7DCB03}" srcOrd="1" destOrd="0" presId="urn:microsoft.com/office/officeart/2018/2/layout/IconVerticalSolidList"/>
    <dgm:cxn modelId="{E468DE3F-4F3D-46C2-9484-6E48592E37DC}" type="presParOf" srcId="{C8192398-C679-426D-A154-708253D2348D}" destId="{0776ECB8-6A4B-4404-A840-D5FFA97E5015}" srcOrd="2" destOrd="0" presId="urn:microsoft.com/office/officeart/2018/2/layout/IconVerticalSolidList"/>
    <dgm:cxn modelId="{BF0B943C-431D-4AC7-B89E-CD9BB9FB1FA2}" type="presParOf" srcId="{C8192398-C679-426D-A154-708253D2348D}" destId="{C1855E68-2DDE-4AA0-89AD-146B58C37D58}" srcOrd="3" destOrd="0" presId="urn:microsoft.com/office/officeart/2018/2/layout/IconVerticalSolidList"/>
    <dgm:cxn modelId="{38A21475-9751-49B7-98D9-B97A9C29FCA0}" type="presParOf" srcId="{96E43A17-3E4B-4A7E-91D9-4E3B0D52C248}" destId="{375F48B2-6FF0-401F-B1F9-B3B1FBF061E2}" srcOrd="3" destOrd="0" presId="urn:microsoft.com/office/officeart/2018/2/layout/IconVerticalSolidList"/>
    <dgm:cxn modelId="{0402581E-2CB4-433B-A6F3-6781913F75B5}" type="presParOf" srcId="{96E43A17-3E4B-4A7E-91D9-4E3B0D52C248}" destId="{017F03EB-7C1D-4D89-9274-10EF17663207}" srcOrd="4" destOrd="0" presId="urn:microsoft.com/office/officeart/2018/2/layout/IconVerticalSolidList"/>
    <dgm:cxn modelId="{2739AC78-5814-4969-ABFD-D38373B991AB}" type="presParOf" srcId="{017F03EB-7C1D-4D89-9274-10EF17663207}" destId="{F59C9124-B695-4048-93C2-5A03813FC943}" srcOrd="0" destOrd="0" presId="urn:microsoft.com/office/officeart/2018/2/layout/IconVerticalSolidList"/>
    <dgm:cxn modelId="{5AEACCCC-B148-4F44-9E9B-F3072D0DCDA9}" type="presParOf" srcId="{017F03EB-7C1D-4D89-9274-10EF17663207}" destId="{87C81A29-A062-4EAE-B328-114FF1BA1069}" srcOrd="1" destOrd="0" presId="urn:microsoft.com/office/officeart/2018/2/layout/IconVerticalSolidList"/>
    <dgm:cxn modelId="{9D0E5F4B-4810-4D32-96EB-008E6705868C}" type="presParOf" srcId="{017F03EB-7C1D-4D89-9274-10EF17663207}" destId="{BF5DDE72-E4EC-48DE-8466-752140783116}" srcOrd="2" destOrd="0" presId="urn:microsoft.com/office/officeart/2018/2/layout/IconVerticalSolidList"/>
    <dgm:cxn modelId="{A40721BE-1A85-4254-966C-8EC54AD8BA9C}" type="presParOf" srcId="{017F03EB-7C1D-4D89-9274-10EF17663207}" destId="{9ECB25C3-19AF-48AD-8F46-5FDBD3C1997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CA77D9-47C8-442D-9A94-5F51CFE64AE4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3CCA30F-11A2-4EF7-9F48-F9DFB00E58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Office: (646) 505-1088 </a:t>
          </a:r>
        </a:p>
      </dgm:t>
    </dgm:pt>
    <dgm:pt modelId="{08FF1277-C22F-482E-B8E2-2D85F2571BA9}" type="parTrans" cxnId="{FE47564E-E9C2-4AD0-AC24-6EC88BA889C4}">
      <dgm:prSet/>
      <dgm:spPr/>
      <dgm:t>
        <a:bodyPr/>
        <a:lstStyle/>
        <a:p>
          <a:endParaRPr lang="en-US"/>
        </a:p>
      </dgm:t>
    </dgm:pt>
    <dgm:pt modelId="{83EA4F49-934D-4FBA-8ECE-00E12BF65D9E}" type="sibTrans" cxnId="{FE47564E-E9C2-4AD0-AC24-6EC88BA889C4}">
      <dgm:prSet/>
      <dgm:spPr/>
      <dgm:t>
        <a:bodyPr/>
        <a:lstStyle/>
        <a:p>
          <a:endParaRPr lang="en-US"/>
        </a:p>
      </dgm:t>
    </dgm:pt>
    <dgm:pt modelId="{9F75EC41-A076-48C1-8212-7AB2C41856F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Email: topop@goddard.org</a:t>
          </a:r>
        </a:p>
      </dgm:t>
    </dgm:pt>
    <dgm:pt modelId="{23B53D93-5300-4560-9015-3D402D959196}" type="parTrans" cxnId="{E9D6C039-02BC-4C4D-8DE3-10DF6A9CC5CF}">
      <dgm:prSet/>
      <dgm:spPr/>
      <dgm:t>
        <a:bodyPr/>
        <a:lstStyle/>
        <a:p>
          <a:endParaRPr lang="en-US"/>
        </a:p>
      </dgm:t>
    </dgm:pt>
    <dgm:pt modelId="{884B4FC9-F532-443E-8565-99F0BBB1ADC5}" type="sibTrans" cxnId="{E9D6C039-02BC-4C4D-8DE3-10DF6A9CC5CF}">
      <dgm:prSet/>
      <dgm:spPr/>
      <dgm:t>
        <a:bodyPr/>
        <a:lstStyle/>
        <a:p>
          <a:endParaRPr lang="en-US"/>
        </a:p>
      </dgm:t>
    </dgm:pt>
    <dgm:pt modelId="{492A1C40-9849-43F4-8881-B019F82AD0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   Fax: (646) 505-1096</a:t>
          </a:r>
        </a:p>
      </dgm:t>
    </dgm:pt>
    <dgm:pt modelId="{5D227C03-7AD3-4628-9679-F54233FFB66A}" type="parTrans" cxnId="{B6F93D92-BF5D-4AE9-82EE-D0A177FECEF4}">
      <dgm:prSet/>
      <dgm:spPr/>
      <dgm:t>
        <a:bodyPr/>
        <a:lstStyle/>
        <a:p>
          <a:endParaRPr lang="en-US"/>
        </a:p>
      </dgm:t>
    </dgm:pt>
    <dgm:pt modelId="{BCB46197-0BD0-4AB1-A042-1173BCE52AE3}" type="sibTrans" cxnId="{B6F93D92-BF5D-4AE9-82EE-D0A177FECEF4}">
      <dgm:prSet/>
      <dgm:spPr/>
      <dgm:t>
        <a:bodyPr/>
        <a:lstStyle/>
        <a:p>
          <a:endParaRPr lang="en-US"/>
        </a:p>
      </dgm:t>
    </dgm:pt>
    <dgm:pt modelId="{8C320360-9AC7-4238-A368-FBA28C674C93}" type="pres">
      <dgm:prSet presAssocID="{B8CA77D9-47C8-442D-9A94-5F51CFE64AE4}" presName="root" presStyleCnt="0">
        <dgm:presLayoutVars>
          <dgm:dir/>
          <dgm:resizeHandles val="exact"/>
        </dgm:presLayoutVars>
      </dgm:prSet>
      <dgm:spPr/>
    </dgm:pt>
    <dgm:pt modelId="{26C5F2D2-542E-45A3-86C7-DC90DD9269FF}" type="pres">
      <dgm:prSet presAssocID="{F3CCA30F-11A2-4EF7-9F48-F9DFB00E58C7}" presName="compNode" presStyleCnt="0"/>
      <dgm:spPr/>
    </dgm:pt>
    <dgm:pt modelId="{047D65C5-B472-4D1F-8A66-720F59CBFD7D}" type="pres">
      <dgm:prSet presAssocID="{F3CCA30F-11A2-4EF7-9F48-F9DFB00E58C7}" presName="bgRect" presStyleLbl="bgShp" presStyleIdx="0" presStyleCnt="3" custLinFactNeighborY="-9817"/>
      <dgm:spPr>
        <a:solidFill>
          <a:schemeClr val="bg1">
            <a:lumMod val="95000"/>
          </a:schemeClr>
        </a:solidFill>
      </dgm:spPr>
    </dgm:pt>
    <dgm:pt modelId="{D5A0597B-5504-488C-94A7-0590CE1EA2B9}" type="pres">
      <dgm:prSet presAssocID="{F3CCA30F-11A2-4EF7-9F48-F9DFB00E58C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lephone"/>
        </a:ext>
      </dgm:extLst>
    </dgm:pt>
    <dgm:pt modelId="{B72E63CC-12A2-4016-919B-50A3F88949DB}" type="pres">
      <dgm:prSet presAssocID="{F3CCA30F-11A2-4EF7-9F48-F9DFB00E58C7}" presName="spaceRect" presStyleCnt="0"/>
      <dgm:spPr/>
    </dgm:pt>
    <dgm:pt modelId="{47DEE1BA-D466-4B9D-A59A-6D5C0DBE16B1}" type="pres">
      <dgm:prSet presAssocID="{F3CCA30F-11A2-4EF7-9F48-F9DFB00E58C7}" presName="parTx" presStyleLbl="revTx" presStyleIdx="0" presStyleCnt="3">
        <dgm:presLayoutVars>
          <dgm:chMax val="0"/>
          <dgm:chPref val="0"/>
        </dgm:presLayoutVars>
      </dgm:prSet>
      <dgm:spPr/>
    </dgm:pt>
    <dgm:pt modelId="{213E420B-591A-486C-96BA-7736E1590D59}" type="pres">
      <dgm:prSet presAssocID="{83EA4F49-934D-4FBA-8ECE-00E12BF65D9E}" presName="sibTrans" presStyleCnt="0"/>
      <dgm:spPr/>
    </dgm:pt>
    <dgm:pt modelId="{4E8ADD5C-483D-4ED5-BF15-C9D18A0D565B}" type="pres">
      <dgm:prSet presAssocID="{492A1C40-9849-43F4-8881-B019F82AD00B}" presName="compNode" presStyleCnt="0"/>
      <dgm:spPr/>
    </dgm:pt>
    <dgm:pt modelId="{5B0657F3-1F2F-445B-B2E5-7C2411598FDB}" type="pres">
      <dgm:prSet presAssocID="{492A1C40-9849-43F4-8881-B019F82AD00B}" presName="bgRect" presStyleLbl="bgShp" presStyleIdx="1" presStyleCnt="3"/>
      <dgm:spPr>
        <a:solidFill>
          <a:schemeClr val="bg1">
            <a:lumMod val="95000"/>
          </a:schemeClr>
        </a:solidFill>
      </dgm:spPr>
    </dgm:pt>
    <dgm:pt modelId="{B35DA9E5-978C-4DC2-AF3D-1E1ADE7F81D4}" type="pres">
      <dgm:prSet presAssocID="{492A1C40-9849-43F4-8881-B019F82AD00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inter"/>
        </a:ext>
      </dgm:extLst>
    </dgm:pt>
    <dgm:pt modelId="{7B61398A-273D-4AC2-93E5-C3673187F871}" type="pres">
      <dgm:prSet presAssocID="{492A1C40-9849-43F4-8881-B019F82AD00B}" presName="spaceRect" presStyleCnt="0"/>
      <dgm:spPr/>
    </dgm:pt>
    <dgm:pt modelId="{9BECAA62-99A2-4ECE-AFFF-1D2727543EFE}" type="pres">
      <dgm:prSet presAssocID="{492A1C40-9849-43F4-8881-B019F82AD00B}" presName="parTx" presStyleLbl="revTx" presStyleIdx="1" presStyleCnt="3">
        <dgm:presLayoutVars>
          <dgm:chMax val="0"/>
          <dgm:chPref val="0"/>
        </dgm:presLayoutVars>
      </dgm:prSet>
      <dgm:spPr/>
    </dgm:pt>
    <dgm:pt modelId="{D7B13C38-DEB6-40FC-8EE9-1AF940BE4AA9}" type="pres">
      <dgm:prSet presAssocID="{BCB46197-0BD0-4AB1-A042-1173BCE52AE3}" presName="sibTrans" presStyleCnt="0"/>
      <dgm:spPr/>
    </dgm:pt>
    <dgm:pt modelId="{E7E5208C-6D4B-4356-AD95-546522408852}" type="pres">
      <dgm:prSet presAssocID="{9F75EC41-A076-48C1-8212-7AB2C41856F7}" presName="compNode" presStyleCnt="0"/>
      <dgm:spPr/>
    </dgm:pt>
    <dgm:pt modelId="{DEA9D1BA-161D-41BF-8B99-25EE489338E1}" type="pres">
      <dgm:prSet presAssocID="{9F75EC41-A076-48C1-8212-7AB2C41856F7}" presName="bgRect" presStyleLbl="bgShp" presStyleIdx="2" presStyleCnt="3"/>
      <dgm:spPr>
        <a:solidFill>
          <a:schemeClr val="bg1">
            <a:lumMod val="95000"/>
          </a:schemeClr>
        </a:solidFill>
      </dgm:spPr>
    </dgm:pt>
    <dgm:pt modelId="{78B08722-7564-4FCE-A0F0-5745ADA24BE7}" type="pres">
      <dgm:prSet presAssocID="{9F75EC41-A076-48C1-8212-7AB2C41856F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5DE9AB4A-27C0-4B88-ADE6-5240F866B386}" type="pres">
      <dgm:prSet presAssocID="{9F75EC41-A076-48C1-8212-7AB2C41856F7}" presName="spaceRect" presStyleCnt="0"/>
      <dgm:spPr/>
    </dgm:pt>
    <dgm:pt modelId="{FA3B212D-A4C7-4DE5-86A4-B01272C8B619}" type="pres">
      <dgm:prSet presAssocID="{9F75EC41-A076-48C1-8212-7AB2C41856F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9D6C039-02BC-4C4D-8DE3-10DF6A9CC5CF}" srcId="{B8CA77D9-47C8-442D-9A94-5F51CFE64AE4}" destId="{9F75EC41-A076-48C1-8212-7AB2C41856F7}" srcOrd="2" destOrd="0" parTransId="{23B53D93-5300-4560-9015-3D402D959196}" sibTransId="{884B4FC9-F532-443E-8565-99F0BBB1ADC5}"/>
    <dgm:cxn modelId="{15FDE05C-3723-4ACD-B702-7FE2FF419573}" type="presOf" srcId="{492A1C40-9849-43F4-8881-B019F82AD00B}" destId="{9BECAA62-99A2-4ECE-AFFF-1D2727543EFE}" srcOrd="0" destOrd="0" presId="urn:microsoft.com/office/officeart/2018/2/layout/IconVerticalSolidList"/>
    <dgm:cxn modelId="{D88FDE44-8FA2-40C1-8824-1F1BBA531209}" type="presOf" srcId="{9F75EC41-A076-48C1-8212-7AB2C41856F7}" destId="{FA3B212D-A4C7-4DE5-86A4-B01272C8B619}" srcOrd="0" destOrd="0" presId="urn:microsoft.com/office/officeart/2018/2/layout/IconVerticalSolidList"/>
    <dgm:cxn modelId="{FE47564E-E9C2-4AD0-AC24-6EC88BA889C4}" srcId="{B8CA77D9-47C8-442D-9A94-5F51CFE64AE4}" destId="{F3CCA30F-11A2-4EF7-9F48-F9DFB00E58C7}" srcOrd="0" destOrd="0" parTransId="{08FF1277-C22F-482E-B8E2-2D85F2571BA9}" sibTransId="{83EA4F49-934D-4FBA-8ECE-00E12BF65D9E}"/>
    <dgm:cxn modelId="{B6F93D92-BF5D-4AE9-82EE-D0A177FECEF4}" srcId="{B8CA77D9-47C8-442D-9A94-5F51CFE64AE4}" destId="{492A1C40-9849-43F4-8881-B019F82AD00B}" srcOrd="1" destOrd="0" parTransId="{5D227C03-7AD3-4628-9679-F54233FFB66A}" sibTransId="{BCB46197-0BD0-4AB1-A042-1173BCE52AE3}"/>
    <dgm:cxn modelId="{10F501A0-B085-472E-B4BE-B6BEB9A5B236}" type="presOf" srcId="{F3CCA30F-11A2-4EF7-9F48-F9DFB00E58C7}" destId="{47DEE1BA-D466-4B9D-A59A-6D5C0DBE16B1}" srcOrd="0" destOrd="0" presId="urn:microsoft.com/office/officeart/2018/2/layout/IconVerticalSolidList"/>
    <dgm:cxn modelId="{78C984D1-73D0-4DB1-A387-48057ADCE0D1}" type="presOf" srcId="{B8CA77D9-47C8-442D-9A94-5F51CFE64AE4}" destId="{8C320360-9AC7-4238-A368-FBA28C674C93}" srcOrd="0" destOrd="0" presId="urn:microsoft.com/office/officeart/2018/2/layout/IconVerticalSolidList"/>
    <dgm:cxn modelId="{328F481C-36D5-460B-83EB-04AEE1D27AEF}" type="presParOf" srcId="{8C320360-9AC7-4238-A368-FBA28C674C93}" destId="{26C5F2D2-542E-45A3-86C7-DC90DD9269FF}" srcOrd="0" destOrd="0" presId="urn:microsoft.com/office/officeart/2018/2/layout/IconVerticalSolidList"/>
    <dgm:cxn modelId="{F58403A0-F4F6-4A4C-B1AA-EEF5DB9DF934}" type="presParOf" srcId="{26C5F2D2-542E-45A3-86C7-DC90DD9269FF}" destId="{047D65C5-B472-4D1F-8A66-720F59CBFD7D}" srcOrd="0" destOrd="0" presId="urn:microsoft.com/office/officeart/2018/2/layout/IconVerticalSolidList"/>
    <dgm:cxn modelId="{8ADF3367-BC1A-4528-8E98-40AC8C5A87A0}" type="presParOf" srcId="{26C5F2D2-542E-45A3-86C7-DC90DD9269FF}" destId="{D5A0597B-5504-488C-94A7-0590CE1EA2B9}" srcOrd="1" destOrd="0" presId="urn:microsoft.com/office/officeart/2018/2/layout/IconVerticalSolidList"/>
    <dgm:cxn modelId="{31809452-26A8-422C-B852-A30D69B6F3B5}" type="presParOf" srcId="{26C5F2D2-542E-45A3-86C7-DC90DD9269FF}" destId="{B72E63CC-12A2-4016-919B-50A3F88949DB}" srcOrd="2" destOrd="0" presId="urn:microsoft.com/office/officeart/2018/2/layout/IconVerticalSolidList"/>
    <dgm:cxn modelId="{D4E7499E-29AE-494A-9EA4-645A0EB2DF31}" type="presParOf" srcId="{26C5F2D2-542E-45A3-86C7-DC90DD9269FF}" destId="{47DEE1BA-D466-4B9D-A59A-6D5C0DBE16B1}" srcOrd="3" destOrd="0" presId="urn:microsoft.com/office/officeart/2018/2/layout/IconVerticalSolidList"/>
    <dgm:cxn modelId="{75BC132C-06C0-40A7-99B4-A223D384B9EE}" type="presParOf" srcId="{8C320360-9AC7-4238-A368-FBA28C674C93}" destId="{213E420B-591A-486C-96BA-7736E1590D59}" srcOrd="1" destOrd="0" presId="urn:microsoft.com/office/officeart/2018/2/layout/IconVerticalSolidList"/>
    <dgm:cxn modelId="{11C9E273-38A7-431D-9305-84FABB16ED62}" type="presParOf" srcId="{8C320360-9AC7-4238-A368-FBA28C674C93}" destId="{4E8ADD5C-483D-4ED5-BF15-C9D18A0D565B}" srcOrd="2" destOrd="0" presId="urn:microsoft.com/office/officeart/2018/2/layout/IconVerticalSolidList"/>
    <dgm:cxn modelId="{CAFEB3EA-CAA5-435C-B3FA-A02777E31F4B}" type="presParOf" srcId="{4E8ADD5C-483D-4ED5-BF15-C9D18A0D565B}" destId="{5B0657F3-1F2F-445B-B2E5-7C2411598FDB}" srcOrd="0" destOrd="0" presId="urn:microsoft.com/office/officeart/2018/2/layout/IconVerticalSolidList"/>
    <dgm:cxn modelId="{1DBB0806-6FCD-4A3A-B59E-8AF77FF9C8FF}" type="presParOf" srcId="{4E8ADD5C-483D-4ED5-BF15-C9D18A0D565B}" destId="{B35DA9E5-978C-4DC2-AF3D-1E1ADE7F81D4}" srcOrd="1" destOrd="0" presId="urn:microsoft.com/office/officeart/2018/2/layout/IconVerticalSolidList"/>
    <dgm:cxn modelId="{65E9A245-9EEE-4AD3-8A5F-31D134A4BD47}" type="presParOf" srcId="{4E8ADD5C-483D-4ED5-BF15-C9D18A0D565B}" destId="{7B61398A-273D-4AC2-93E5-C3673187F871}" srcOrd="2" destOrd="0" presId="urn:microsoft.com/office/officeart/2018/2/layout/IconVerticalSolidList"/>
    <dgm:cxn modelId="{2344704A-75A4-42D7-A57D-6A628F3A12B0}" type="presParOf" srcId="{4E8ADD5C-483D-4ED5-BF15-C9D18A0D565B}" destId="{9BECAA62-99A2-4ECE-AFFF-1D2727543EFE}" srcOrd="3" destOrd="0" presId="urn:microsoft.com/office/officeart/2018/2/layout/IconVerticalSolidList"/>
    <dgm:cxn modelId="{748202A8-B521-4496-951D-A5D6E2E0B925}" type="presParOf" srcId="{8C320360-9AC7-4238-A368-FBA28C674C93}" destId="{D7B13C38-DEB6-40FC-8EE9-1AF940BE4AA9}" srcOrd="3" destOrd="0" presId="urn:microsoft.com/office/officeart/2018/2/layout/IconVerticalSolidList"/>
    <dgm:cxn modelId="{8CD01904-8388-4A5E-863B-C0AB5EAB0F28}" type="presParOf" srcId="{8C320360-9AC7-4238-A368-FBA28C674C93}" destId="{E7E5208C-6D4B-4356-AD95-546522408852}" srcOrd="4" destOrd="0" presId="urn:microsoft.com/office/officeart/2018/2/layout/IconVerticalSolidList"/>
    <dgm:cxn modelId="{CC442F46-8DD3-4F1E-A861-4E8880E81C4E}" type="presParOf" srcId="{E7E5208C-6D4B-4356-AD95-546522408852}" destId="{DEA9D1BA-161D-41BF-8B99-25EE489338E1}" srcOrd="0" destOrd="0" presId="urn:microsoft.com/office/officeart/2018/2/layout/IconVerticalSolidList"/>
    <dgm:cxn modelId="{4F404515-1385-48E6-BA49-18771A60846D}" type="presParOf" srcId="{E7E5208C-6D4B-4356-AD95-546522408852}" destId="{78B08722-7564-4FCE-A0F0-5745ADA24BE7}" srcOrd="1" destOrd="0" presId="urn:microsoft.com/office/officeart/2018/2/layout/IconVerticalSolidList"/>
    <dgm:cxn modelId="{BE04CBBD-5A79-4EF5-A3C7-E094F9B91A0D}" type="presParOf" srcId="{E7E5208C-6D4B-4356-AD95-546522408852}" destId="{5DE9AB4A-27C0-4B88-ADE6-5240F866B386}" srcOrd="2" destOrd="0" presId="urn:microsoft.com/office/officeart/2018/2/layout/IconVerticalSolidList"/>
    <dgm:cxn modelId="{C9B727D2-E5C8-4B81-BF61-7A8F627D78B9}" type="presParOf" srcId="{E7E5208C-6D4B-4356-AD95-546522408852}" destId="{FA3B212D-A4C7-4DE5-86A4-B01272C8B61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5CA8B-390B-4EEF-8CCE-6AB895BC43DB}">
      <dsp:nvSpPr>
        <dsp:cNvPr id="0" name=""/>
        <dsp:cNvSpPr/>
      </dsp:nvSpPr>
      <dsp:spPr>
        <a:xfrm>
          <a:off x="0" y="571"/>
          <a:ext cx="6628804" cy="13372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A0D09-8A3D-46EF-9780-9C73ED972AE4}">
      <dsp:nvSpPr>
        <dsp:cNvPr id="0" name=""/>
        <dsp:cNvSpPr/>
      </dsp:nvSpPr>
      <dsp:spPr>
        <a:xfrm>
          <a:off x="404519" y="301453"/>
          <a:ext cx="735490" cy="7354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0D2DC8-DC07-471C-BE4E-D189EE2891C3}">
      <dsp:nvSpPr>
        <dsp:cNvPr id="0" name=""/>
        <dsp:cNvSpPr/>
      </dsp:nvSpPr>
      <dsp:spPr>
        <a:xfrm>
          <a:off x="1544530" y="571"/>
          <a:ext cx="5084273" cy="1337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526" tIns="141526" rIns="141526" bIns="14152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Obtain Employment IDs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(State ID &amp; Social Security Card)</a:t>
          </a:r>
        </a:p>
      </dsp:txBody>
      <dsp:txXfrm>
        <a:off x="1544530" y="571"/>
        <a:ext cx="5084273" cy="1337255"/>
      </dsp:txXfrm>
    </dsp:sp>
    <dsp:sp modelId="{B744A80B-D301-4B56-A360-40FEA8682B74}">
      <dsp:nvSpPr>
        <dsp:cNvPr id="0" name=""/>
        <dsp:cNvSpPr/>
      </dsp:nvSpPr>
      <dsp:spPr>
        <a:xfrm>
          <a:off x="0" y="1672140"/>
          <a:ext cx="6628804" cy="13372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365FC-8C5D-4DA1-92E3-29CA1D7DCB03}">
      <dsp:nvSpPr>
        <dsp:cNvPr id="0" name=""/>
        <dsp:cNvSpPr/>
      </dsp:nvSpPr>
      <dsp:spPr>
        <a:xfrm>
          <a:off x="404519" y="1973023"/>
          <a:ext cx="735490" cy="7354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855E68-2DDE-4AA0-89AD-146B58C37D58}">
      <dsp:nvSpPr>
        <dsp:cNvPr id="0" name=""/>
        <dsp:cNvSpPr/>
      </dsp:nvSpPr>
      <dsp:spPr>
        <a:xfrm>
          <a:off x="1544530" y="1672140"/>
          <a:ext cx="5084273" cy="1337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526" tIns="141526" rIns="141526" bIns="14152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Complete Assessments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50" kern="1200" dirty="0"/>
            <a:t>(Physical, Psychiatric, &amp; Psychosocial)</a:t>
          </a:r>
        </a:p>
      </dsp:txBody>
      <dsp:txXfrm>
        <a:off x="1544530" y="1672140"/>
        <a:ext cx="5084273" cy="1337255"/>
      </dsp:txXfrm>
    </dsp:sp>
    <dsp:sp modelId="{F59C9124-B695-4048-93C2-5A03813FC943}">
      <dsp:nvSpPr>
        <dsp:cNvPr id="0" name=""/>
        <dsp:cNvSpPr/>
      </dsp:nvSpPr>
      <dsp:spPr>
        <a:xfrm>
          <a:off x="0" y="3344281"/>
          <a:ext cx="6628804" cy="13372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C81A29-A062-4EAE-B328-114FF1BA1069}">
      <dsp:nvSpPr>
        <dsp:cNvPr id="0" name=""/>
        <dsp:cNvSpPr/>
      </dsp:nvSpPr>
      <dsp:spPr>
        <a:xfrm>
          <a:off x="404519" y="3644592"/>
          <a:ext cx="735490" cy="7354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CB25C3-19AF-48AD-8F46-5FDBD3C19975}">
      <dsp:nvSpPr>
        <dsp:cNvPr id="0" name=""/>
        <dsp:cNvSpPr/>
      </dsp:nvSpPr>
      <dsp:spPr>
        <a:xfrm>
          <a:off x="1544530" y="3343710"/>
          <a:ext cx="5084273" cy="1337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526" tIns="141526" rIns="141526" bIns="14152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Submit Referral Packet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(Fax or Encrypted Email)</a:t>
          </a:r>
        </a:p>
      </dsp:txBody>
      <dsp:txXfrm>
        <a:off x="1544530" y="3343710"/>
        <a:ext cx="5084273" cy="13372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7D65C5-B472-4D1F-8A66-720F59CBFD7D}">
      <dsp:nvSpPr>
        <dsp:cNvPr id="0" name=""/>
        <dsp:cNvSpPr/>
      </dsp:nvSpPr>
      <dsp:spPr>
        <a:xfrm>
          <a:off x="0" y="0"/>
          <a:ext cx="5576374" cy="93866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A0597B-5504-488C-94A7-0590CE1EA2B9}">
      <dsp:nvSpPr>
        <dsp:cNvPr id="0" name=""/>
        <dsp:cNvSpPr/>
      </dsp:nvSpPr>
      <dsp:spPr>
        <a:xfrm>
          <a:off x="283945" y="211600"/>
          <a:ext cx="516264" cy="5162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EE1BA-D466-4B9D-A59A-6D5C0DBE16B1}">
      <dsp:nvSpPr>
        <dsp:cNvPr id="0" name=""/>
        <dsp:cNvSpPr/>
      </dsp:nvSpPr>
      <dsp:spPr>
        <a:xfrm>
          <a:off x="1084156" y="401"/>
          <a:ext cx="4492218" cy="938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342" tIns="99342" rIns="99342" bIns="9934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Office: (646) 505-1088 </a:t>
          </a:r>
        </a:p>
      </dsp:txBody>
      <dsp:txXfrm>
        <a:off x="1084156" y="401"/>
        <a:ext cx="4492218" cy="938663"/>
      </dsp:txXfrm>
    </dsp:sp>
    <dsp:sp modelId="{5B0657F3-1F2F-445B-B2E5-7C2411598FDB}">
      <dsp:nvSpPr>
        <dsp:cNvPr id="0" name=""/>
        <dsp:cNvSpPr/>
      </dsp:nvSpPr>
      <dsp:spPr>
        <a:xfrm>
          <a:off x="0" y="1173730"/>
          <a:ext cx="5576374" cy="93866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DA9E5-978C-4DC2-AF3D-1E1ADE7F81D4}">
      <dsp:nvSpPr>
        <dsp:cNvPr id="0" name=""/>
        <dsp:cNvSpPr/>
      </dsp:nvSpPr>
      <dsp:spPr>
        <a:xfrm>
          <a:off x="283945" y="1384930"/>
          <a:ext cx="516264" cy="5162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ECAA62-99A2-4ECE-AFFF-1D2727543EFE}">
      <dsp:nvSpPr>
        <dsp:cNvPr id="0" name=""/>
        <dsp:cNvSpPr/>
      </dsp:nvSpPr>
      <dsp:spPr>
        <a:xfrm>
          <a:off x="1084156" y="1173730"/>
          <a:ext cx="4492218" cy="938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342" tIns="99342" rIns="99342" bIns="9934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   Fax: (646) 505-1096</a:t>
          </a:r>
        </a:p>
      </dsp:txBody>
      <dsp:txXfrm>
        <a:off x="1084156" y="1173730"/>
        <a:ext cx="4492218" cy="938663"/>
      </dsp:txXfrm>
    </dsp:sp>
    <dsp:sp modelId="{DEA9D1BA-161D-41BF-8B99-25EE489338E1}">
      <dsp:nvSpPr>
        <dsp:cNvPr id="0" name=""/>
        <dsp:cNvSpPr/>
      </dsp:nvSpPr>
      <dsp:spPr>
        <a:xfrm>
          <a:off x="0" y="2347060"/>
          <a:ext cx="5576374" cy="93866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08722-7564-4FCE-A0F0-5745ADA24BE7}">
      <dsp:nvSpPr>
        <dsp:cNvPr id="0" name=""/>
        <dsp:cNvSpPr/>
      </dsp:nvSpPr>
      <dsp:spPr>
        <a:xfrm>
          <a:off x="283945" y="2558259"/>
          <a:ext cx="516264" cy="5162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3B212D-A4C7-4DE5-86A4-B01272C8B619}">
      <dsp:nvSpPr>
        <dsp:cNvPr id="0" name=""/>
        <dsp:cNvSpPr/>
      </dsp:nvSpPr>
      <dsp:spPr>
        <a:xfrm>
          <a:off x="1084156" y="2347060"/>
          <a:ext cx="4492218" cy="938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342" tIns="99342" rIns="99342" bIns="9934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Email: topop@goddard.org</a:t>
          </a:r>
        </a:p>
      </dsp:txBody>
      <dsp:txXfrm>
        <a:off x="1084156" y="2347060"/>
        <a:ext cx="4492218" cy="938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3938D-3116-4CDD-B617-2A6AC7AFADB0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78E20-CAE7-425C-93DC-D04FC97BD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07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78E20-CAE7-425C-93DC-D04FC97BD9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07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78E20-CAE7-425C-93DC-D04FC97BD9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72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78E20-CAE7-425C-93DC-D04FC97BD9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67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78E20-CAE7-425C-93DC-D04FC97BD9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60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78E20-CAE7-425C-93DC-D04FC97BD9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80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78E20-CAE7-425C-93DC-D04FC97BD9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7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78E20-CAE7-425C-93DC-D04FC97BD9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62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78E20-CAE7-425C-93DC-D04FC97BD9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50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78E20-CAE7-425C-93DC-D04FC97BD9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28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78E20-CAE7-425C-93DC-D04FC97BD9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39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78E20-CAE7-425C-93DC-D04FC97BD9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02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35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0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7435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55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9075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42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42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7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0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38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7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66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8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04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66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16E15-B516-4501-87BE-1FA56D12C385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C4CA375-7136-4A79-A8B7-DCD8C7E9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  <p:sldLayoutId id="2147484138" r:id="rId12"/>
    <p:sldLayoutId id="2147484139" r:id="rId13"/>
    <p:sldLayoutId id="2147484140" r:id="rId14"/>
    <p:sldLayoutId id="2147484141" r:id="rId15"/>
    <p:sldLayoutId id="214748414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hyperlink" Target="http://www.goddard.org/programs/behavioral-health/topop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0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hyperlink" Target="http://www.goddard.org/programs/behavioral-health/topop/" TargetMode="Externa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8.svg"/><Relationship Id="rId4" Type="http://schemas.openxmlformats.org/officeDocument/2006/relationships/diagramLayout" Target="../diagrams/layout2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jp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C1AF5E-20D8-472E-BC59-D799FBEA8011}"/>
              </a:ext>
            </a:extLst>
          </p:cNvPr>
          <p:cNvSpPr/>
          <p:nvPr/>
        </p:nvSpPr>
        <p:spPr>
          <a:xfrm>
            <a:off x="2918682" y="1684566"/>
            <a:ext cx="59230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Rockwell" panose="02060603020205020403" pitchFamily="18" charset="0"/>
              </a:rPr>
              <a:t>TOP Opportunities</a:t>
            </a:r>
          </a:p>
          <a:p>
            <a:pPr lvl="1"/>
            <a:r>
              <a:rPr lang="en-US" sz="2400" b="1" dirty="0">
                <a:solidFill>
                  <a:schemeClr val="accent2"/>
                </a:solidFill>
                <a:latin typeface="Rockwell" panose="02060603020205020403" pitchFamily="18" charset="0"/>
              </a:rPr>
              <a:t>Supported Employment Program</a:t>
            </a:r>
          </a:p>
          <a:p>
            <a:pPr algn="ctr"/>
            <a:endParaRPr lang="en-US" sz="2400" b="1" dirty="0">
              <a:solidFill>
                <a:schemeClr val="accent1">
                  <a:lumMod val="75000"/>
                </a:schemeClr>
              </a:solidFill>
              <a:latin typeface="Rockwell" panose="02060603020205020403" pitchFamily="18" charset="0"/>
            </a:endParaRPr>
          </a:p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</a:rPr>
              <a:t>Green Keepers</a:t>
            </a:r>
          </a:p>
          <a:p>
            <a:pPr lvl="1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</a:rPr>
              <a:t>Social Enterprise Business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5B01FA-C075-4650-BFDD-66610A0EB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85" y="5728347"/>
            <a:ext cx="2953030" cy="675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BE300B-CE0E-4E1F-9FEB-7C36F1DD7B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5" t="10994" r="17720" b="20258"/>
          <a:stretch/>
        </p:blipFill>
        <p:spPr>
          <a:xfrm>
            <a:off x="7345344" y="4953895"/>
            <a:ext cx="4846656" cy="15489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E2BB4F-DFDB-4C98-B549-3F3F19E33D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167"/>
          <a:stretch/>
        </p:blipFill>
        <p:spPr>
          <a:xfrm>
            <a:off x="0" y="4953895"/>
            <a:ext cx="3721241" cy="1548903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D8453E2-1A98-49D0-BA7B-6563FE246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63" y="421040"/>
            <a:ext cx="4081463" cy="876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B07BE0-FDA6-4B63-A817-3EA36B455E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78" r="4929" b="11738"/>
          <a:stretch/>
        </p:blipFill>
        <p:spPr>
          <a:xfrm>
            <a:off x="3550892" y="4953895"/>
            <a:ext cx="4658609" cy="15489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FC8211-E819-4531-A46B-A8C95F8902D5}"/>
              </a:ext>
            </a:extLst>
          </p:cNvPr>
          <p:cNvSpPr txBox="1"/>
          <p:nvPr/>
        </p:nvSpPr>
        <p:spPr>
          <a:xfrm>
            <a:off x="9787095" y="6502798"/>
            <a:ext cx="2404905" cy="30777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TOPOP Participants</a:t>
            </a:r>
          </a:p>
        </p:txBody>
      </p:sp>
    </p:spTree>
    <p:extLst>
      <p:ext uri="{BB962C8B-B14F-4D97-AF65-F5344CB8AC3E}">
        <p14:creationId xmlns:p14="http://schemas.microsoft.com/office/powerpoint/2010/main" val="1327248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F447120-9D54-4C94-8A7B-90EE855B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11" y="554447"/>
            <a:ext cx="4079631" cy="652071"/>
          </a:xfrm>
        </p:spPr>
        <p:txBody>
          <a:bodyPr>
            <a:noAutofit/>
          </a:bodyPr>
          <a:lstStyle/>
          <a:p>
            <a:pPr algn="ctr"/>
            <a:r>
              <a:rPr lang="en-US" sz="3800" dirty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Who’s Eligible?</a:t>
            </a:r>
          </a:p>
        </p:txBody>
      </p:sp>
      <p:pic>
        <p:nvPicPr>
          <p:cNvPr id="5" name="Content Placeholder 4" descr="A picture containing text, person, floor, indoor&#10;&#10;Description automatically generated">
            <a:extLst>
              <a:ext uri="{FF2B5EF4-FFF2-40B4-BE49-F238E27FC236}">
                <a16:creationId xmlns:a16="http://schemas.microsoft.com/office/drawing/2014/main" id="{8BA430F5-E45E-43FE-9E63-5986E6ECD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t="15469" r="15199" b="21366"/>
          <a:stretch/>
        </p:blipFill>
        <p:spPr>
          <a:xfrm>
            <a:off x="482463" y="1880312"/>
            <a:ext cx="3803929" cy="428952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BF64F2-59AC-4205-BED2-F4DF9475AEC1}"/>
              </a:ext>
            </a:extLst>
          </p:cNvPr>
          <p:cNvSpPr txBox="1"/>
          <p:nvPr/>
        </p:nvSpPr>
        <p:spPr>
          <a:xfrm>
            <a:off x="482462" y="6169841"/>
            <a:ext cx="3803931" cy="523220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Director, Debby Kaplan with </a:t>
            </a:r>
          </a:p>
          <a:p>
            <a:pPr algn="r"/>
            <a:r>
              <a:rPr lang="en-US" sz="1400" dirty="0"/>
              <a:t>Bernard Clark, Senior Center Food Services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5A614C-084D-4064-A444-70C24ADED4FB}"/>
              </a:ext>
            </a:extLst>
          </p:cNvPr>
          <p:cNvSpPr txBox="1">
            <a:spLocks/>
          </p:cNvSpPr>
          <p:nvPr/>
        </p:nvSpPr>
        <p:spPr>
          <a:xfrm>
            <a:off x="4424242" y="1206518"/>
            <a:ext cx="5349524" cy="3376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Applicants must: </a:t>
            </a:r>
          </a:p>
          <a:p>
            <a:pPr lvl="1">
              <a:buFont typeface="Wingdings" panose="05000000000000000000" pitchFamily="2" charset="2"/>
              <a:buChar char="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Have a primary diagnosis of serious and persistent Mental Illness.</a:t>
            </a:r>
          </a:p>
          <a:p>
            <a:pPr lvl="1">
              <a:buFont typeface="Wingdings" panose="05000000000000000000" pitchFamily="2" charset="2"/>
              <a:buChar char="þ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Have case management services.</a:t>
            </a:r>
          </a:p>
          <a:p>
            <a:pPr lvl="1">
              <a:buFont typeface="Wingdings" panose="05000000000000000000" pitchFamily="2" charset="2"/>
              <a:buChar char="þ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Have</a:t>
            </a:r>
            <a:r>
              <a:rPr lang="en-US" sz="2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original </a:t>
            </a:r>
            <a:r>
              <a:rPr lang="en-US" sz="2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employment eligibility documents. </a:t>
            </a:r>
            <a:br>
              <a:rPr lang="en-US" sz="2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en-US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(Ex: State ID, SS Card, Passport)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Content Placeholder 5" descr="A picture containing outdoor, person, street&#10;&#10;Description automatically generated">
            <a:extLst>
              <a:ext uri="{FF2B5EF4-FFF2-40B4-BE49-F238E27FC236}">
                <a16:creationId xmlns:a16="http://schemas.microsoft.com/office/drawing/2014/main" id="{2722B382-570E-4C05-9FA2-56A4C39A3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0" t="17630" r="17059" b="19340"/>
          <a:stretch/>
        </p:blipFill>
        <p:spPr>
          <a:xfrm>
            <a:off x="4877635" y="4243566"/>
            <a:ext cx="5518158" cy="20801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CFE16A-DA16-4AE0-8837-A327026B87A3}"/>
              </a:ext>
            </a:extLst>
          </p:cNvPr>
          <p:cNvSpPr txBox="1"/>
          <p:nvPr/>
        </p:nvSpPr>
        <p:spPr>
          <a:xfrm>
            <a:off x="5817997" y="6323729"/>
            <a:ext cx="4577796" cy="307777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dirty="0"/>
              <a:t>Green Keepers at “Love Your Street” Community Event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7C429C-30B5-4134-8B87-3C5272BC70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3224" b="22638"/>
          <a:stretch/>
        </p:blipFill>
        <p:spPr>
          <a:xfrm>
            <a:off x="482463" y="1431116"/>
            <a:ext cx="3803928" cy="4738725"/>
          </a:xfrm>
          <a:prstGeom prst="rect">
            <a:avLst/>
          </a:prstGeom>
        </p:spPr>
      </p:pic>
      <p:pic>
        <p:nvPicPr>
          <p:cNvPr id="3" name="Picture 2" descr="A picture containing person, outdoor, tree, people&#10;&#10;Description automatically generated">
            <a:extLst>
              <a:ext uri="{FF2B5EF4-FFF2-40B4-BE49-F238E27FC236}">
                <a16:creationId xmlns:a16="http://schemas.microsoft.com/office/drawing/2014/main" id="{325B3AA4-757B-4F45-8986-EEC5C5EFC1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20288" r="4919" b="34802"/>
          <a:stretch/>
        </p:blipFill>
        <p:spPr>
          <a:xfrm>
            <a:off x="4817882" y="4243566"/>
            <a:ext cx="5577911" cy="20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47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9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11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80" name="Straight Connector 12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13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Isosceles Triangle 16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8" name="Rectangle 22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9" name="Content Placeholder 3">
            <a:extLst>
              <a:ext uri="{FF2B5EF4-FFF2-40B4-BE49-F238E27FC236}">
                <a16:creationId xmlns:a16="http://schemas.microsoft.com/office/drawing/2014/main" id="{D5A76DCD-C252-4BCC-88A0-08FE5AAF56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010976"/>
              </p:ext>
            </p:extLst>
          </p:nvPr>
        </p:nvGraphicFramePr>
        <p:xfrm>
          <a:off x="4916553" y="944563"/>
          <a:ext cx="6628804" cy="468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0" name="Title 1">
            <a:extLst>
              <a:ext uri="{FF2B5EF4-FFF2-40B4-BE49-F238E27FC236}">
                <a16:creationId xmlns:a16="http://schemas.microsoft.com/office/drawing/2014/main" id="{62A5A045-E824-4B26-9CE5-74BE13402AFE}"/>
              </a:ext>
            </a:extLst>
          </p:cNvPr>
          <p:cNvSpPr txBox="1">
            <a:spLocks/>
          </p:cNvSpPr>
          <p:nvPr/>
        </p:nvSpPr>
        <p:spPr>
          <a:xfrm>
            <a:off x="6730946" y="100484"/>
            <a:ext cx="3482340" cy="766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  <a:latin typeface="Berlin Sans FB Demi" panose="020E0802020502020306" pitchFamily="34" charset="0"/>
              </a:rPr>
              <a:t>How to Apply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D57E130-F0EE-4D71-91AF-89CDB42D768D}"/>
              </a:ext>
            </a:extLst>
          </p:cNvPr>
          <p:cNvSpPr/>
          <p:nvPr/>
        </p:nvSpPr>
        <p:spPr>
          <a:xfrm>
            <a:off x="445935" y="2494597"/>
            <a:ext cx="2854326" cy="2190540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17" name="Rectangle 16" descr="Puzzle pieces">
            <a:extLst>
              <a:ext uri="{FF2B5EF4-FFF2-40B4-BE49-F238E27FC236}">
                <a16:creationId xmlns:a16="http://schemas.microsoft.com/office/drawing/2014/main" id="{1489E4E1-23C1-410D-84E5-703EDDEB3653}"/>
              </a:ext>
            </a:extLst>
          </p:cNvPr>
          <p:cNvSpPr/>
          <p:nvPr/>
        </p:nvSpPr>
        <p:spPr>
          <a:xfrm>
            <a:off x="558340" y="3198710"/>
            <a:ext cx="782314" cy="782314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13CAC3-D8CD-47CC-ABED-23B0CB841A22}"/>
              </a:ext>
            </a:extLst>
          </p:cNvPr>
          <p:cNvSpPr txBox="1"/>
          <p:nvPr/>
        </p:nvSpPr>
        <p:spPr>
          <a:xfrm>
            <a:off x="1305322" y="2620371"/>
            <a:ext cx="1989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you have trouble getting some of the documents... </a:t>
            </a:r>
          </a:p>
          <a:p>
            <a:endParaRPr lang="en-US" sz="2000" dirty="0"/>
          </a:p>
          <a:p>
            <a:r>
              <a:rPr lang="en-US" sz="2000" dirty="0"/>
              <a:t>Let us know!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C83A01-1AB0-4690-B8B9-825FAA8ACD53}"/>
              </a:ext>
            </a:extLst>
          </p:cNvPr>
          <p:cNvSpPr txBox="1"/>
          <p:nvPr/>
        </p:nvSpPr>
        <p:spPr>
          <a:xfrm>
            <a:off x="4968727" y="993140"/>
            <a:ext cx="1356528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Berlin Sans FB" panose="020E0602020502020306" pitchFamily="34" charset="0"/>
              </a:rPr>
              <a:t>1</a:t>
            </a:r>
          </a:p>
          <a:p>
            <a:endParaRPr lang="en-US" dirty="0">
              <a:latin typeface="Berlin Sans FB" panose="020E0602020502020306" pitchFamily="34" charset="0"/>
            </a:endParaRPr>
          </a:p>
          <a:p>
            <a:endParaRPr lang="en-US" dirty="0">
              <a:latin typeface="Berlin Sans FB" panose="020E0602020502020306" pitchFamily="34" charset="0"/>
            </a:endParaRPr>
          </a:p>
          <a:p>
            <a:endParaRPr lang="en-US" dirty="0">
              <a:latin typeface="Berlin Sans FB" panose="020E0602020502020306" pitchFamily="34" charset="0"/>
            </a:endParaRPr>
          </a:p>
          <a:p>
            <a:endParaRPr lang="en-US" dirty="0">
              <a:latin typeface="Berlin Sans FB" panose="020E0602020502020306" pitchFamily="34" charset="0"/>
            </a:endParaRPr>
          </a:p>
          <a:p>
            <a:endParaRPr lang="en-US" dirty="0">
              <a:latin typeface="Berlin Sans FB" panose="020E0602020502020306" pitchFamily="34" charset="0"/>
            </a:endParaRPr>
          </a:p>
          <a:p>
            <a:endParaRPr lang="en-US" sz="900" dirty="0">
              <a:latin typeface="Berlin Sans FB" panose="020E0602020502020306" pitchFamily="34" charset="0"/>
            </a:endParaRPr>
          </a:p>
          <a:p>
            <a:r>
              <a:rPr lang="en-US" dirty="0">
                <a:solidFill>
                  <a:schemeClr val="accent3"/>
                </a:solidFill>
                <a:latin typeface="Berlin Sans FB" panose="020E0602020502020306" pitchFamily="34" charset="0"/>
              </a:rPr>
              <a:t>2</a:t>
            </a:r>
          </a:p>
          <a:p>
            <a:endParaRPr lang="en-US" dirty="0">
              <a:latin typeface="Berlin Sans FB" panose="020E0602020502020306" pitchFamily="34" charset="0"/>
            </a:endParaRPr>
          </a:p>
          <a:p>
            <a:br>
              <a:rPr lang="en-US" dirty="0">
                <a:latin typeface="Berlin Sans FB" panose="020E0602020502020306" pitchFamily="34" charset="0"/>
              </a:rPr>
            </a:br>
            <a:endParaRPr lang="en-US" sz="1200" dirty="0">
              <a:latin typeface="Berlin Sans FB" panose="020E0602020502020306" pitchFamily="34" charset="0"/>
            </a:endParaRPr>
          </a:p>
          <a:p>
            <a:endParaRPr lang="en-US" sz="1200" dirty="0">
              <a:latin typeface="Berlin Sans FB" panose="020E0602020502020306" pitchFamily="34" charset="0"/>
            </a:endParaRPr>
          </a:p>
          <a:p>
            <a:endParaRPr lang="en-US" dirty="0">
              <a:latin typeface="Berlin Sans FB" panose="020E0602020502020306" pitchFamily="34" charset="0"/>
            </a:endParaRPr>
          </a:p>
          <a:p>
            <a:endParaRPr lang="en-US" dirty="0">
              <a:latin typeface="Berlin Sans FB" panose="020E0602020502020306" pitchFamily="34" charset="0"/>
            </a:endParaRPr>
          </a:p>
          <a:p>
            <a:r>
              <a:rPr lang="en-US" dirty="0">
                <a:solidFill>
                  <a:schemeClr val="accent4"/>
                </a:solidFill>
                <a:latin typeface="Berlin Sans FB" panose="020E0602020502020306" pitchFamily="34" charset="0"/>
              </a:rPr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8F7517B-FAFD-46E3-B26B-612B608E1287}"/>
              </a:ext>
            </a:extLst>
          </p:cNvPr>
          <p:cNvSpPr/>
          <p:nvPr/>
        </p:nvSpPr>
        <p:spPr>
          <a:xfrm>
            <a:off x="4916553" y="5978334"/>
            <a:ext cx="6628805" cy="579224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tangle 21" descr="Paperclip">
            <a:extLst>
              <a:ext uri="{FF2B5EF4-FFF2-40B4-BE49-F238E27FC236}">
                <a16:creationId xmlns:a16="http://schemas.microsoft.com/office/drawing/2014/main" id="{1DEC2202-CF83-49C9-ACB8-F11A97C6403B}"/>
              </a:ext>
            </a:extLst>
          </p:cNvPr>
          <p:cNvSpPr/>
          <p:nvPr/>
        </p:nvSpPr>
        <p:spPr>
          <a:xfrm>
            <a:off x="5148469" y="6069242"/>
            <a:ext cx="348787" cy="397407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-2964286"/>
              <a:satOff val="14200"/>
              <a:lumOff val="13137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005C33-C546-4A1C-86A5-C10F3EDF14BA}"/>
              </a:ext>
            </a:extLst>
          </p:cNvPr>
          <p:cNvGrpSpPr/>
          <p:nvPr/>
        </p:nvGrpSpPr>
        <p:grpSpPr>
          <a:xfrm>
            <a:off x="5555378" y="5976043"/>
            <a:ext cx="5897760" cy="579224"/>
            <a:chOff x="1084156" y="2038982"/>
            <a:chExt cx="9842922" cy="22970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05A3BF-34DB-4258-AF10-9ED32C476711}"/>
                </a:ext>
              </a:extLst>
            </p:cNvPr>
            <p:cNvSpPr/>
            <p:nvPr/>
          </p:nvSpPr>
          <p:spPr>
            <a:xfrm>
              <a:off x="1084156" y="2347060"/>
              <a:ext cx="4492218" cy="93866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74C7835-4C03-47B7-A0D3-7C5AC2F43C87}"/>
                </a:ext>
              </a:extLst>
            </p:cNvPr>
            <p:cNvSpPr txBox="1"/>
            <p:nvPr/>
          </p:nvSpPr>
          <p:spPr>
            <a:xfrm>
              <a:off x="1084156" y="2038982"/>
              <a:ext cx="9842922" cy="22970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342" tIns="99342" rIns="99342" bIns="99342" numCol="1" spcCol="1270" anchor="ctr" anchorCtr="0">
              <a:noAutofit/>
            </a:bodyPr>
            <a:lstStyle/>
            <a:p>
              <a:pPr lvl="0" defTabSz="1111250"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www.goddard.org/programs/behavioral-health/topop/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endParaRPr lang="en-US" kern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2189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9C4FA-626A-4BC3-8317-40CD5873C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24" y="281354"/>
            <a:ext cx="8596668" cy="1074616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Questions?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AF1E2B9-1EEB-4782-A8BA-B124B03719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253233"/>
              </p:ext>
            </p:extLst>
          </p:nvPr>
        </p:nvGraphicFramePr>
        <p:xfrm>
          <a:off x="610222" y="1353158"/>
          <a:ext cx="5576375" cy="3286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" name="Title 1">
            <a:extLst>
              <a:ext uri="{FF2B5EF4-FFF2-40B4-BE49-F238E27FC236}">
                <a16:creationId xmlns:a16="http://schemas.microsoft.com/office/drawing/2014/main" id="{A28E78CB-99C0-4805-88DC-094442FC7729}"/>
              </a:ext>
            </a:extLst>
          </p:cNvPr>
          <p:cNvSpPr txBox="1">
            <a:spLocks/>
          </p:cNvSpPr>
          <p:nvPr/>
        </p:nvSpPr>
        <p:spPr>
          <a:xfrm>
            <a:off x="3025937" y="5938797"/>
            <a:ext cx="5154804" cy="844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solidFill>
                  <a:schemeClr val="accent2"/>
                </a:solidFill>
                <a:latin typeface="Berlin Sans FB Demi" panose="020E0802020502020306" pitchFamily="34" charset="0"/>
              </a:rPr>
              <a:t>Let’s get back to work!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8DBDBD7-FF52-4EA0-A1F6-9BA52137C1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273" t="13292" r="38627" b="6746"/>
          <a:stretch/>
        </p:blipFill>
        <p:spPr>
          <a:xfrm>
            <a:off x="6474487" y="1353158"/>
            <a:ext cx="3255666" cy="32291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8DADD3-71E5-4929-B50E-E83A8B3FAEBD}"/>
              </a:ext>
            </a:extLst>
          </p:cNvPr>
          <p:cNvSpPr/>
          <p:nvPr/>
        </p:nvSpPr>
        <p:spPr>
          <a:xfrm>
            <a:off x="610222" y="4869123"/>
            <a:ext cx="9119931" cy="938663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 13" descr="Paperclip">
            <a:extLst>
              <a:ext uri="{FF2B5EF4-FFF2-40B4-BE49-F238E27FC236}">
                <a16:creationId xmlns:a16="http://schemas.microsoft.com/office/drawing/2014/main" id="{249D5975-35DA-47F2-9CDA-2BC3A4251572}"/>
              </a:ext>
            </a:extLst>
          </p:cNvPr>
          <p:cNvSpPr/>
          <p:nvPr/>
        </p:nvSpPr>
        <p:spPr>
          <a:xfrm>
            <a:off x="922968" y="5080323"/>
            <a:ext cx="516264" cy="516264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-2964286"/>
              <a:satOff val="14200"/>
              <a:lumOff val="13137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D32750-9AD9-4ED6-BB70-28B06667E358}"/>
              </a:ext>
            </a:extLst>
          </p:cNvPr>
          <p:cNvGrpSpPr/>
          <p:nvPr/>
        </p:nvGrpSpPr>
        <p:grpSpPr>
          <a:xfrm>
            <a:off x="1694379" y="4854878"/>
            <a:ext cx="7817920" cy="938663"/>
            <a:chOff x="1084156" y="2347060"/>
            <a:chExt cx="7817920" cy="9386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699CFEF-19DF-4A9F-A112-5B72DA692C30}"/>
                </a:ext>
              </a:extLst>
            </p:cNvPr>
            <p:cNvSpPr/>
            <p:nvPr/>
          </p:nvSpPr>
          <p:spPr>
            <a:xfrm>
              <a:off x="1084156" y="2347060"/>
              <a:ext cx="4492218" cy="93866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39DF7F-31CC-42E2-A9E9-49A816544E39}"/>
                </a:ext>
              </a:extLst>
            </p:cNvPr>
            <p:cNvSpPr txBox="1"/>
            <p:nvPr/>
          </p:nvSpPr>
          <p:spPr>
            <a:xfrm>
              <a:off x="1084156" y="2347060"/>
              <a:ext cx="7817920" cy="9386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342" tIns="99342" rIns="99342" bIns="99342" numCol="1" spcCol="1270" anchor="ctr" anchorCtr="0">
              <a:noAutofit/>
            </a:bodyPr>
            <a:lstStyle/>
            <a:p>
              <a:pPr lvl="0" defTabSz="1111250"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www.goddard.org/programs/behavioral-health/topop/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endParaRPr lang="en-US" sz="2400" kern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609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A64D1-E919-42BF-B005-E4FC223CE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99" y="562708"/>
            <a:ext cx="8687103" cy="844062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Berlin Sans FB Demi" panose="020E0802020502020306" pitchFamily="34" charset="0"/>
              </a:rPr>
              <a:t>What is TOP Opportunities (TOPOP)?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C825D-1D21-417E-8A28-7243349DD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99" y="2069961"/>
            <a:ext cx="7341251" cy="4310742"/>
          </a:xfrm>
        </p:spPr>
        <p:txBody>
          <a:bodyPr>
            <a:normAutofit/>
          </a:bodyPr>
          <a:lstStyle/>
          <a:p>
            <a:r>
              <a:rPr lang="en-US" sz="2400" dirty="0"/>
              <a:t>TOPOP is a vocational rehabilitation and supported employment program for adults who want to rebuild their lives through work and education.</a:t>
            </a:r>
          </a:p>
          <a:p>
            <a:r>
              <a:rPr lang="en-US" sz="2400" dirty="0"/>
              <a:t>We pair each of our participants with an Employment Specialist, who helps them in achieving their personal employment goals, no matter where they start or want to end up.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DD3047-7DEB-4402-AB19-539BC96DF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33"/>
          <a:stretch/>
        </p:blipFill>
        <p:spPr>
          <a:xfrm>
            <a:off x="8073951" y="1406770"/>
            <a:ext cx="3680846" cy="5143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DC6CFD-7791-4823-9ADF-A27C070BEF2A}"/>
              </a:ext>
            </a:extLst>
          </p:cNvPr>
          <p:cNvSpPr txBox="1"/>
          <p:nvPr/>
        </p:nvSpPr>
        <p:spPr>
          <a:xfrm>
            <a:off x="9477171" y="6550223"/>
            <a:ext cx="2277626" cy="30777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TOPOP Participant</a:t>
            </a:r>
          </a:p>
        </p:txBody>
      </p:sp>
    </p:spTree>
    <p:extLst>
      <p:ext uri="{BB962C8B-B14F-4D97-AF65-F5344CB8AC3E}">
        <p14:creationId xmlns:p14="http://schemas.microsoft.com/office/powerpoint/2010/main" val="1504651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A2AB4-D480-4829-B3B1-613C5685C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787" y="1258764"/>
            <a:ext cx="6721602" cy="5312857"/>
          </a:xfrm>
        </p:spPr>
        <p:txBody>
          <a:bodyPr numCol="1">
            <a:noAutofit/>
          </a:bodyPr>
          <a:lstStyle/>
          <a:p>
            <a:r>
              <a:rPr lang="en-US" sz="2600" dirty="0"/>
              <a:t>We offer comprehensive services such as:</a:t>
            </a:r>
          </a:p>
          <a:p>
            <a:pPr lvl="1"/>
            <a:r>
              <a:rPr lang="en-US" sz="2200" dirty="0"/>
              <a:t>Vocational and Career Counseling </a:t>
            </a:r>
          </a:p>
          <a:p>
            <a:pPr lvl="1"/>
            <a:r>
              <a:rPr lang="en-US" sz="2200" dirty="0"/>
              <a:t>One-on-one assistance with job searches, resume writing, and interview preparation</a:t>
            </a:r>
          </a:p>
          <a:p>
            <a:pPr lvl="1"/>
            <a:r>
              <a:rPr lang="en-US" sz="2200" dirty="0"/>
              <a:t>Job leads and referrals</a:t>
            </a:r>
          </a:p>
          <a:p>
            <a:pPr lvl="1"/>
            <a:r>
              <a:rPr lang="en-US" sz="2200" dirty="0"/>
              <a:t>Career Exploration and Work Skills Assessments </a:t>
            </a:r>
          </a:p>
          <a:p>
            <a:pPr lvl="1"/>
            <a:r>
              <a:rPr lang="en-US" sz="2200" dirty="0"/>
              <a:t>Skills Training Groups (money management, computer skills, interviewing and more)</a:t>
            </a:r>
          </a:p>
          <a:p>
            <a:pPr lvl="1"/>
            <a:r>
              <a:rPr lang="en-US" sz="2200" dirty="0"/>
              <a:t>Job retention services (job coaching, employer assistance)</a:t>
            </a:r>
          </a:p>
          <a:p>
            <a:pPr lvl="1"/>
            <a:r>
              <a:rPr lang="en-US" sz="2200" dirty="0"/>
              <a:t>Benefits Counseling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5264D-1756-4F45-9450-C88C7DF52C9C}"/>
              </a:ext>
            </a:extLst>
          </p:cNvPr>
          <p:cNvSpPr txBox="1">
            <a:spLocks/>
          </p:cNvSpPr>
          <p:nvPr/>
        </p:nvSpPr>
        <p:spPr>
          <a:xfrm>
            <a:off x="426125" y="414702"/>
            <a:ext cx="8687103" cy="844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latin typeface="Berlin Sans FB Demi" panose="020E0802020502020306" pitchFamily="34" charset="0"/>
              </a:rPr>
              <a:t>TOPOP Vocational 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D1BFB0-9B16-470E-8B53-2D7155C90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501" y="856339"/>
            <a:ext cx="4883499" cy="4883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D0FF45-6426-462D-8825-AB5734F5B73C}"/>
              </a:ext>
            </a:extLst>
          </p:cNvPr>
          <p:cNvSpPr txBox="1"/>
          <p:nvPr/>
        </p:nvSpPr>
        <p:spPr>
          <a:xfrm>
            <a:off x="9244483" y="5739838"/>
            <a:ext cx="2947517" cy="30777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dirty="0"/>
              <a:t>Bobby Idowu, Program Manager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5DD1DB-1171-4037-BE7F-E936A1606651}"/>
              </a:ext>
            </a:extLst>
          </p:cNvPr>
          <p:cNvSpPr txBox="1"/>
          <p:nvPr/>
        </p:nvSpPr>
        <p:spPr>
          <a:xfrm>
            <a:off x="9485645" y="6047615"/>
            <a:ext cx="2706356" cy="40011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000" dirty="0"/>
              <a:t>Sheldon </a:t>
            </a:r>
            <a:r>
              <a:rPr lang="en-US" sz="1000" dirty="0" err="1"/>
              <a:t>Barasch</a:t>
            </a:r>
            <a:r>
              <a:rPr lang="en-US" sz="1000" dirty="0"/>
              <a:t>, Supervising Tax Preparer from our partner, Community Tax Aid</a:t>
            </a:r>
          </a:p>
        </p:txBody>
      </p:sp>
    </p:spTree>
    <p:extLst>
      <p:ext uri="{BB962C8B-B14F-4D97-AF65-F5344CB8AC3E}">
        <p14:creationId xmlns:p14="http://schemas.microsoft.com/office/powerpoint/2010/main" val="2656961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A2AB4-D480-4829-B3B1-613C5685C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933" y="1719122"/>
            <a:ext cx="5082322" cy="4534113"/>
          </a:xfrm>
        </p:spPr>
        <p:txBody>
          <a:bodyPr numCol="1">
            <a:noAutofit/>
          </a:bodyPr>
          <a:lstStyle/>
          <a:p>
            <a:r>
              <a:rPr lang="en-US" sz="2600" dirty="0"/>
              <a:t>All of our vocational services are now offered both in-person AND virtually.</a:t>
            </a:r>
          </a:p>
          <a:p>
            <a:r>
              <a:rPr lang="en-US" sz="2600" dirty="0"/>
              <a:t>Our Employment Specialists individually train each participant on teleconferencing, email, and remote job seeking.</a:t>
            </a:r>
          </a:p>
          <a:p>
            <a:r>
              <a:rPr lang="en-US" sz="2600" dirty="0"/>
              <a:t>This way, all participants are ready for the new normal.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5264D-1756-4F45-9450-C88C7DF52C9C}"/>
              </a:ext>
            </a:extLst>
          </p:cNvPr>
          <p:cNvSpPr txBox="1">
            <a:spLocks/>
          </p:cNvSpPr>
          <p:nvPr/>
        </p:nvSpPr>
        <p:spPr>
          <a:xfrm>
            <a:off x="586899" y="535283"/>
            <a:ext cx="8687103" cy="844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solidFill>
                  <a:schemeClr val="accent2"/>
                </a:solidFill>
                <a:latin typeface="Berlin Sans FB Demi" panose="020E0802020502020306" pitchFamily="34" charset="0"/>
              </a:rPr>
              <a:t>Adapting to the Pandemic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5283C8-478C-4D40-B97E-090CBA09A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7" t="23330" r="4835" b="1578"/>
          <a:stretch/>
        </p:blipFill>
        <p:spPr>
          <a:xfrm>
            <a:off x="5775540" y="1788604"/>
            <a:ext cx="6416460" cy="4250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9383EA-692D-4297-9F99-82D1D0F7585C}"/>
              </a:ext>
            </a:extLst>
          </p:cNvPr>
          <p:cNvSpPr txBox="1"/>
          <p:nvPr/>
        </p:nvSpPr>
        <p:spPr>
          <a:xfrm>
            <a:off x="9914374" y="6039059"/>
            <a:ext cx="2277626" cy="30777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TOPOP Participant</a:t>
            </a:r>
          </a:p>
        </p:txBody>
      </p:sp>
    </p:spTree>
    <p:extLst>
      <p:ext uri="{BB962C8B-B14F-4D97-AF65-F5344CB8AC3E}">
        <p14:creationId xmlns:p14="http://schemas.microsoft.com/office/powerpoint/2010/main" val="3240912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F5264D-1756-4F45-9450-C88C7DF52C9C}"/>
              </a:ext>
            </a:extLst>
          </p:cNvPr>
          <p:cNvSpPr txBox="1">
            <a:spLocks/>
          </p:cNvSpPr>
          <p:nvPr/>
        </p:nvSpPr>
        <p:spPr>
          <a:xfrm>
            <a:off x="586899" y="326142"/>
            <a:ext cx="9019325" cy="844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latin typeface="Berlin Sans FB Demi" panose="020E0802020502020306" pitchFamily="34" charset="0"/>
              </a:rPr>
              <a:t>Where do our job seekers go?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7F0DA-3BA5-452E-BE89-E06C0C9834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9"/>
          <a:stretch/>
        </p:blipFill>
        <p:spPr>
          <a:xfrm>
            <a:off x="7617768" y="-1"/>
            <a:ext cx="4574232" cy="6550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CBA6F6-803F-495F-82E2-74B447803383}"/>
              </a:ext>
            </a:extLst>
          </p:cNvPr>
          <p:cNvSpPr txBox="1"/>
          <p:nvPr/>
        </p:nvSpPr>
        <p:spPr>
          <a:xfrm>
            <a:off x="9606224" y="6550223"/>
            <a:ext cx="2585776" cy="307777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TOPOP Participant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C851576F-F69B-430E-8087-4C7D3ACCD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1" y="1339067"/>
            <a:ext cx="2203080" cy="7243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EDAD04-EB3E-49EE-8575-71C1C0689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74" y="2324408"/>
            <a:ext cx="2404068" cy="282478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C7B421F-D56A-40AA-842F-EB6A232F7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48" y="4812602"/>
            <a:ext cx="1941395" cy="564769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0BC6A19-E9A4-4757-BE91-2D8473ADD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02" y="3171265"/>
            <a:ext cx="1989181" cy="6937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EEC169-29F8-432D-B16E-B8DA1366BF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85" y="3119092"/>
            <a:ext cx="3528089" cy="372053"/>
          </a:xfrm>
          <a:prstGeom prst="rect">
            <a:avLst/>
          </a:prstGeom>
        </p:spPr>
      </p:pic>
      <p:pic>
        <p:nvPicPr>
          <p:cNvPr id="1028" name="Picture 4" descr="Goddard Riverside Law Project Tenant Organizing - Home | Facebook">
            <a:extLst>
              <a:ext uri="{FF2B5EF4-FFF2-40B4-BE49-F238E27FC236}">
                <a16:creationId xmlns:a16="http://schemas.microsoft.com/office/drawing/2014/main" id="{761AAD5C-C1B7-41B9-90EE-DC6432BD2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98"/>
          <a:stretch/>
        </p:blipFill>
        <p:spPr bwMode="auto">
          <a:xfrm>
            <a:off x="1069354" y="5036540"/>
            <a:ext cx="2404068" cy="48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3CD034B-E8E8-42BC-A877-489BCD139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96" y="5711399"/>
            <a:ext cx="820459" cy="82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shape&#10;&#10;Description automatically generated">
            <a:extLst>
              <a:ext uri="{FF2B5EF4-FFF2-40B4-BE49-F238E27FC236}">
                <a16:creationId xmlns:a16="http://schemas.microsoft.com/office/drawing/2014/main" id="{11EE3C04-F7DA-4483-A2A1-D315C2B940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8" r="37708"/>
          <a:stretch/>
        </p:blipFill>
        <p:spPr>
          <a:xfrm>
            <a:off x="4001987" y="4158739"/>
            <a:ext cx="536470" cy="2167278"/>
          </a:xfrm>
          <a:prstGeom prst="rect">
            <a:avLst/>
          </a:prstGeom>
        </p:spPr>
      </p:pic>
      <p:pic>
        <p:nvPicPr>
          <p:cNvPr id="1032" name="Picture 8" descr="GoodTemps - Posts | Facebook">
            <a:extLst>
              <a:ext uri="{FF2B5EF4-FFF2-40B4-BE49-F238E27FC236}">
                <a16:creationId xmlns:a16="http://schemas.microsoft.com/office/drawing/2014/main" id="{EBBF9879-3BCF-47E0-B9F2-759DAB9BB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0" b="44490"/>
          <a:stretch/>
        </p:blipFill>
        <p:spPr bwMode="auto">
          <a:xfrm>
            <a:off x="4691417" y="1325755"/>
            <a:ext cx="2143125" cy="4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VS Pharmacy - Home | Facebook">
            <a:extLst>
              <a:ext uri="{FF2B5EF4-FFF2-40B4-BE49-F238E27FC236}">
                <a16:creationId xmlns:a16="http://schemas.microsoft.com/office/drawing/2014/main" id="{455DD575-FA22-4962-92A1-EABC2765B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2" b="27163"/>
          <a:stretch/>
        </p:blipFill>
        <p:spPr bwMode="auto">
          <a:xfrm>
            <a:off x="3733146" y="2162459"/>
            <a:ext cx="1167028" cy="57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810F763-77B2-4107-9D06-692E1F169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2" y="5664692"/>
            <a:ext cx="1307198" cy="6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st Side Federation (@WSFSSH) | Twitter">
            <a:extLst>
              <a:ext uri="{FF2B5EF4-FFF2-40B4-BE49-F238E27FC236}">
                <a16:creationId xmlns:a16="http://schemas.microsoft.com/office/drawing/2014/main" id="{1A31AF15-B6B5-438A-AD05-6C69B4515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192" y="1827520"/>
            <a:ext cx="1102138" cy="110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910918F2-9D35-48A4-9C06-CCFF5DFBAF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12" y="3996331"/>
            <a:ext cx="1322737" cy="641527"/>
          </a:xfrm>
          <a:prstGeom prst="rect">
            <a:avLst/>
          </a:prstGeom>
        </p:spPr>
      </p:pic>
      <p:pic>
        <p:nvPicPr>
          <p:cNvPr id="1040" name="Picture 16" descr="Home | TG Hair and Makeup | On Location Hair Styling &amp; Makeup Services -  tghairandmakeup.com">
            <a:extLst>
              <a:ext uri="{FF2B5EF4-FFF2-40B4-BE49-F238E27FC236}">
                <a16:creationId xmlns:a16="http://schemas.microsoft.com/office/drawing/2014/main" id="{CEB6EB26-CDC5-4E07-A58E-67371AF32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112" y="5771661"/>
            <a:ext cx="833150" cy="8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Yang Wang">
            <a:extLst>
              <a:ext uri="{FF2B5EF4-FFF2-40B4-BE49-F238E27FC236}">
                <a16:creationId xmlns:a16="http://schemas.microsoft.com/office/drawing/2014/main" id="{C8A4223E-ECBE-49C4-966F-375F9C10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022" y="3900939"/>
            <a:ext cx="1697962" cy="62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he Corporate Source - Home | Facebook">
            <a:extLst>
              <a:ext uri="{FF2B5EF4-FFF2-40B4-BE49-F238E27FC236}">
                <a16:creationId xmlns:a16="http://schemas.microsoft.com/office/drawing/2014/main" id="{104004B6-EFD9-4264-8CA1-902D84994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8" b="39559"/>
          <a:stretch/>
        </p:blipFill>
        <p:spPr bwMode="auto">
          <a:xfrm>
            <a:off x="506344" y="4164852"/>
            <a:ext cx="1929350" cy="50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Who, How Many and Where: Research Using the U.S. Census – UC Berkeley  Library Update">
            <a:extLst>
              <a:ext uri="{FF2B5EF4-FFF2-40B4-BE49-F238E27FC236}">
                <a16:creationId xmlns:a16="http://schemas.microsoft.com/office/drawing/2014/main" id="{91F2D854-6E42-47C2-AEB2-953F6AB0D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22473" r="5915" b="22473"/>
          <a:stretch/>
        </p:blipFill>
        <p:spPr bwMode="auto">
          <a:xfrm>
            <a:off x="2557586" y="1144873"/>
            <a:ext cx="1435622" cy="66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FC20DFAA-FF84-4368-824A-C987BD4053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555" y="5809154"/>
            <a:ext cx="741068" cy="741068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97485073-51BF-4E7C-BF84-ACB1679A42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05" y="3042768"/>
            <a:ext cx="650564" cy="6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41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B8F321-13BE-4B10-8259-FD056A27DC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5355" y="415699"/>
            <a:ext cx="8299591" cy="14180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We understand that adequate job training and experience is hard to come by…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807961-88BD-4A79-AEFC-078562338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209" y="1632867"/>
            <a:ext cx="8299591" cy="884257"/>
          </a:xfrm>
        </p:spPr>
        <p:txBody>
          <a:bodyPr numCol="1">
            <a:noAutofit/>
          </a:bodyPr>
          <a:lstStyle/>
          <a:p>
            <a:r>
              <a:rPr lang="en-US" sz="2600" dirty="0"/>
              <a:t>Thus, we also offer placement into our own successful business, the 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</a:rPr>
              <a:t>Green Keepers</a:t>
            </a:r>
            <a:r>
              <a:rPr lang="en-US" sz="2600" dirty="0"/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D8FF53-6606-4580-832C-6F6E359B2692}"/>
              </a:ext>
            </a:extLst>
          </p:cNvPr>
          <p:cNvSpPr txBox="1"/>
          <p:nvPr/>
        </p:nvSpPr>
        <p:spPr>
          <a:xfrm>
            <a:off x="3537365" y="6366948"/>
            <a:ext cx="4571311" cy="307777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Council Member Helen Rosenthal &amp; The Green Keepers</a:t>
            </a:r>
          </a:p>
        </p:txBody>
      </p:sp>
      <p:pic>
        <p:nvPicPr>
          <p:cNvPr id="3" name="Picture 2" descr="A picture containing text, building, outdoor, person&#10;&#10;Description automatically generated">
            <a:extLst>
              <a:ext uri="{FF2B5EF4-FFF2-40B4-BE49-F238E27FC236}">
                <a16:creationId xmlns:a16="http://schemas.microsoft.com/office/drawing/2014/main" id="{EF0F5048-76F9-4681-A0F8-A7F0410B8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18901" r="10994" b="16534"/>
          <a:stretch/>
        </p:blipFill>
        <p:spPr>
          <a:xfrm>
            <a:off x="1801626" y="2621382"/>
            <a:ext cx="6307050" cy="374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31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874C2C2-2313-438C-BB65-F99DA472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77" y="273817"/>
            <a:ext cx="8687103" cy="844062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Who are the Green Keepers?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C2CBB-0389-429A-8F5D-AE426B3D6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77" y="1117879"/>
            <a:ext cx="5105493" cy="5614517"/>
          </a:xfrm>
        </p:spPr>
        <p:txBody>
          <a:bodyPr>
            <a:noAutofit/>
          </a:bodyPr>
          <a:lstStyle/>
          <a:p>
            <a:r>
              <a:rPr lang="en-US" sz="2200" dirty="0"/>
              <a:t>Established in 1995, Green Keepers is Goddard Riverside’s small business that works throughout the New York City area for public, commercial and residential properties.</a:t>
            </a:r>
          </a:p>
          <a:p>
            <a:r>
              <a:rPr lang="en-US" sz="2200" dirty="0"/>
              <a:t>Green Keepers perform horticulture services such as garden preparation, planting, and watering.</a:t>
            </a:r>
          </a:p>
          <a:p>
            <a:r>
              <a:rPr lang="en-US" sz="2200" dirty="0"/>
              <a:t>Green Keepers provides general street sanitation services and indoor maintenance.</a:t>
            </a:r>
          </a:p>
          <a:p>
            <a:r>
              <a:rPr lang="en-US" sz="2200" dirty="0"/>
              <a:t>Green Keepers is further supported by the TOPOP Program.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1B309-AF35-4472-B0E8-7F3B1523588F}"/>
              </a:ext>
            </a:extLst>
          </p:cNvPr>
          <p:cNvSpPr txBox="1"/>
          <p:nvPr/>
        </p:nvSpPr>
        <p:spPr>
          <a:xfrm>
            <a:off x="9596176" y="5740121"/>
            <a:ext cx="2455146" cy="30777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dirty="0"/>
              <a:t>Green Keepers Horticulture</a:t>
            </a:r>
          </a:p>
        </p:txBody>
      </p:sp>
      <p:pic>
        <p:nvPicPr>
          <p:cNvPr id="9" name="Picture 8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FAE639B5-2C99-436A-BCDD-86D3573D0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8" t="13480" r="25802" b="17805"/>
          <a:stretch/>
        </p:blipFill>
        <p:spPr>
          <a:xfrm>
            <a:off x="9113227" y="1117879"/>
            <a:ext cx="2938095" cy="4622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412B7A-14DD-4BD5-B24F-C291E1CE3B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72" b="4323"/>
          <a:stretch/>
        </p:blipFill>
        <p:spPr>
          <a:xfrm>
            <a:off x="5897441" y="1117879"/>
            <a:ext cx="3064747" cy="46222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90AB9D-B67A-4F13-B62F-A2D203E393DE}"/>
              </a:ext>
            </a:extLst>
          </p:cNvPr>
          <p:cNvSpPr txBox="1"/>
          <p:nvPr/>
        </p:nvSpPr>
        <p:spPr>
          <a:xfrm>
            <a:off x="6692201" y="5735748"/>
            <a:ext cx="2269987" cy="307777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dirty="0"/>
              <a:t>Green Keepers Sanitation</a:t>
            </a:r>
          </a:p>
        </p:txBody>
      </p:sp>
    </p:spTree>
    <p:extLst>
      <p:ext uri="{BB962C8B-B14F-4D97-AF65-F5344CB8AC3E}">
        <p14:creationId xmlns:p14="http://schemas.microsoft.com/office/powerpoint/2010/main" val="248134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874C2C2-2313-438C-BB65-F99DA472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16" y="663193"/>
            <a:ext cx="8687103" cy="844062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What do the Green Keepers offer?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C2CBB-0389-429A-8F5D-AE426B3D6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16" y="1719660"/>
            <a:ext cx="6306270" cy="4379689"/>
          </a:xfrm>
        </p:spPr>
        <p:txBody>
          <a:bodyPr>
            <a:normAutofit/>
          </a:bodyPr>
          <a:lstStyle/>
          <a:p>
            <a:r>
              <a:rPr lang="en-US" sz="2400" dirty="0"/>
              <a:t>We professionally train and hire interested job seekers as Groundskeepers in sanitation, maintenance, and horticulture.</a:t>
            </a:r>
          </a:p>
          <a:p>
            <a:r>
              <a:rPr lang="en-US" sz="2400" dirty="0"/>
              <a:t>Each participant is paired with a Specialist to keep their resumes updated, job seeking skills sharp, and maintain long term employment.</a:t>
            </a:r>
          </a:p>
          <a:p>
            <a:r>
              <a:rPr lang="en-US" sz="2400" dirty="0"/>
              <a:t>We help build participants up to working a minimum of 15 hours per week!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AAADA4-2716-41A2-A92C-9DF0C401BA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/>
          <a:stretch/>
        </p:blipFill>
        <p:spPr>
          <a:xfrm>
            <a:off x="6938386" y="1896192"/>
            <a:ext cx="5253614" cy="37891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5700D3-871E-4165-9D0D-AC9DA6910C08}"/>
              </a:ext>
            </a:extLst>
          </p:cNvPr>
          <p:cNvSpPr txBox="1"/>
          <p:nvPr/>
        </p:nvSpPr>
        <p:spPr>
          <a:xfrm>
            <a:off x="9519139" y="5685370"/>
            <a:ext cx="2672861" cy="30777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dirty="0"/>
              <a:t>Project Supervisor, Leslie Ware</a:t>
            </a:r>
          </a:p>
        </p:txBody>
      </p:sp>
    </p:spTree>
    <p:extLst>
      <p:ext uri="{BB962C8B-B14F-4D97-AF65-F5344CB8AC3E}">
        <p14:creationId xmlns:p14="http://schemas.microsoft.com/office/powerpoint/2010/main" val="130313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5D288-52EE-4512-9245-7841D8CB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DE1BE10-4F2C-4540-AD9B-F252F06B8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0"/>
          <a:stretch/>
        </p:blipFill>
        <p:spPr>
          <a:xfrm>
            <a:off x="9193921" y="200967"/>
            <a:ext cx="2817208" cy="365635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FCC305-519E-4EF6-AAB9-5141E6B17B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1610" r="10271" b="45073"/>
          <a:stretch/>
        </p:blipFill>
        <p:spPr>
          <a:xfrm>
            <a:off x="381836" y="200967"/>
            <a:ext cx="8571244" cy="36563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62B4BA-7E37-42E9-AD6F-D7AD8E5A6927}"/>
              </a:ext>
            </a:extLst>
          </p:cNvPr>
          <p:cNvSpPr/>
          <p:nvPr/>
        </p:nvSpPr>
        <p:spPr>
          <a:xfrm>
            <a:off x="620947" y="4516737"/>
            <a:ext cx="8332133" cy="2015936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“The group has performed wonderfully, and it has been very satisfying for us to work with the team.” </a:t>
            </a:r>
            <a:r>
              <a:rPr lang="en-US" sz="1600" i="1" dirty="0"/>
              <a:t>- Bob Herrmann, President of Broadway Malls Association</a:t>
            </a:r>
            <a:br>
              <a:rPr lang="en-US" sz="1600" dirty="0"/>
            </a:br>
            <a:endParaRPr lang="en-US" sz="1600" dirty="0"/>
          </a:p>
          <a:p>
            <a:r>
              <a:rPr lang="en-US" sz="1450" dirty="0"/>
              <a:t>“We are proud of our long-term partnership with Goddard and are grateful for our Greenkeepers’ dedication to the Lincoln Square BID and the neighborhood.” – </a:t>
            </a:r>
            <a:r>
              <a:rPr lang="en-US" sz="1450" i="1" dirty="0"/>
              <a:t>Lincoln Square BID</a:t>
            </a:r>
          </a:p>
          <a:p>
            <a:endParaRPr lang="en-US" sz="1600" dirty="0"/>
          </a:p>
          <a:p>
            <a:r>
              <a:rPr lang="en-US" sz="1600" dirty="0"/>
              <a:t>“We are extremely appreciative of the Green Keepers contribution…” </a:t>
            </a:r>
            <a:r>
              <a:rPr lang="en-US" sz="1600" i="1" dirty="0"/>
              <a:t>- Debra </a:t>
            </a:r>
            <a:r>
              <a:rPr lang="en-US" sz="1600" i="1" dirty="0" err="1"/>
              <a:t>Sheintoch</a:t>
            </a:r>
            <a:r>
              <a:rPr lang="en-US" sz="1600" i="1" dirty="0"/>
              <a:t>, Director of Volunteers of Riverside Park Conservancy 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C654D2-AFF6-42AB-A421-ACA65D2CA2BA}"/>
              </a:ext>
            </a:extLst>
          </p:cNvPr>
          <p:cNvSpPr txBox="1"/>
          <p:nvPr/>
        </p:nvSpPr>
        <p:spPr>
          <a:xfrm>
            <a:off x="7144378" y="3848462"/>
            <a:ext cx="1808702" cy="307777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dirty="0"/>
              <a:t>Green Keepers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D76B63-4664-4143-8A96-C70FE60DCA61}"/>
              </a:ext>
            </a:extLst>
          </p:cNvPr>
          <p:cNvSpPr txBox="1"/>
          <p:nvPr/>
        </p:nvSpPr>
        <p:spPr>
          <a:xfrm>
            <a:off x="620946" y="4217816"/>
            <a:ext cx="2242833" cy="307777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Words from Our Partners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247E5C-8D83-4A3C-AC6C-EC97DF544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1382" b="3309"/>
          <a:stretch/>
        </p:blipFill>
        <p:spPr>
          <a:xfrm>
            <a:off x="9193921" y="4065699"/>
            <a:ext cx="2827015" cy="24669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397DBD-F8A0-462A-91AE-496ED3A7F0B6}"/>
              </a:ext>
            </a:extLst>
          </p:cNvPr>
          <p:cNvSpPr txBox="1"/>
          <p:nvPr/>
        </p:nvSpPr>
        <p:spPr>
          <a:xfrm>
            <a:off x="9274002" y="6512000"/>
            <a:ext cx="2746934" cy="26161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100" dirty="0"/>
              <a:t>Being Awarded Certificate of Excellence</a:t>
            </a:r>
          </a:p>
        </p:txBody>
      </p:sp>
      <p:pic>
        <p:nvPicPr>
          <p:cNvPr id="10" name="Picture 9" descr="A picture containing person, tree, outdoor, person&#10;&#10;Description automatically generated">
            <a:extLst>
              <a:ext uri="{FF2B5EF4-FFF2-40B4-BE49-F238E27FC236}">
                <a16:creationId xmlns:a16="http://schemas.microsoft.com/office/drawing/2014/main" id="{1E6DB63F-3964-4186-A343-235435A3C7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4"/>
          <a:stretch/>
        </p:blipFill>
        <p:spPr>
          <a:xfrm>
            <a:off x="9193922" y="205020"/>
            <a:ext cx="2823907" cy="368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6021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832D4B1C3D3548AEBEC7EFD495C348" ma:contentTypeVersion="13" ma:contentTypeDescription="Create a new document." ma:contentTypeScope="" ma:versionID="38b46745257d8cfe8d52574c58e1da09">
  <xsd:schema xmlns:xsd="http://www.w3.org/2001/XMLSchema" xmlns:xs="http://www.w3.org/2001/XMLSchema" xmlns:p="http://schemas.microsoft.com/office/2006/metadata/properties" xmlns:ns3="81aa8b63-9419-40ea-8a28-4ad12c16dd0d" xmlns:ns4="775976ce-15ab-46e8-82a4-a8b813848eff" targetNamespace="http://schemas.microsoft.com/office/2006/metadata/properties" ma:root="true" ma:fieldsID="8866016ee16862bda82145e71f434f47" ns3:_="" ns4:_="">
    <xsd:import namespace="81aa8b63-9419-40ea-8a28-4ad12c16dd0d"/>
    <xsd:import namespace="775976ce-15ab-46e8-82a4-a8b813848eff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edWithUser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aa8b63-9419-40ea-8a28-4ad12c16dd0d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976ce-15ab-46e8-82a4-a8b813848e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EF30A5-8B65-40DC-A40B-EB273D5A05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aa8b63-9419-40ea-8a28-4ad12c16dd0d"/>
    <ds:schemaRef ds:uri="775976ce-15ab-46e8-82a4-a8b813848e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BC8237-F75A-4FD5-9A42-7725D091D6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24A7EE-EBD3-4920-8A48-3679082C51BB}">
  <ds:schemaRefs>
    <ds:schemaRef ds:uri="http://purl.org/dc/terms/"/>
    <ds:schemaRef ds:uri="http://schemas.microsoft.com/office/2006/metadata/properties"/>
    <ds:schemaRef ds:uri="81aa8b63-9419-40ea-8a28-4ad12c16dd0d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775976ce-15ab-46e8-82a4-a8b813848ef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19338</TotalTime>
  <Words>665</Words>
  <Application>Microsoft Office PowerPoint</Application>
  <PresentationFormat>Widescreen</PresentationFormat>
  <Paragraphs>101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Berlin Sans FB</vt:lpstr>
      <vt:lpstr>Berlin Sans FB Demi</vt:lpstr>
      <vt:lpstr>Calibri</vt:lpstr>
      <vt:lpstr>Rockwell</vt:lpstr>
      <vt:lpstr>Trebuchet MS</vt:lpstr>
      <vt:lpstr>Wingdings</vt:lpstr>
      <vt:lpstr>Wingdings 3</vt:lpstr>
      <vt:lpstr>Facet</vt:lpstr>
      <vt:lpstr>PowerPoint Presentation</vt:lpstr>
      <vt:lpstr>What is TOP Opportunities (TOPOP)? </vt:lpstr>
      <vt:lpstr>PowerPoint Presentation</vt:lpstr>
      <vt:lpstr>PowerPoint Presentation</vt:lpstr>
      <vt:lpstr>PowerPoint Presentation</vt:lpstr>
      <vt:lpstr>We understand that adequate job training and experience is hard to come by…</vt:lpstr>
      <vt:lpstr>Who are the Green Keepers?</vt:lpstr>
      <vt:lpstr>What do the Green Keepers offer?</vt:lpstr>
      <vt:lpstr>PowerPoint Presentation</vt:lpstr>
      <vt:lpstr>Who’s Eligible?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</dc:creator>
  <cp:lastModifiedBy>Danny  Wang</cp:lastModifiedBy>
  <cp:revision>7</cp:revision>
  <dcterms:created xsi:type="dcterms:W3CDTF">2020-08-11T21:19:59Z</dcterms:created>
  <dcterms:modified xsi:type="dcterms:W3CDTF">2021-07-27T15:15:24Z</dcterms:modified>
</cp:coreProperties>
</file>